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13"/>
  </p:notesMasterIdLst>
  <p:handoutMasterIdLst>
    <p:handoutMasterId r:id="rId14"/>
  </p:handoutMasterIdLst>
  <p:sldIdLst>
    <p:sldId id="2145706564" r:id="rId5"/>
    <p:sldId id="2145706565" r:id="rId6"/>
    <p:sldId id="2145706568" r:id="rId7"/>
    <p:sldId id="2145706569" r:id="rId8"/>
    <p:sldId id="2145706566" r:id="rId9"/>
    <p:sldId id="2145706567" r:id="rId10"/>
    <p:sldId id="2145706570" r:id="rId11"/>
    <p:sldId id="2145706571" r:id="rId12"/>
  </p:sldIdLst>
  <p:sldSz cx="12192000" cy="6858000"/>
  <p:notesSz cx="6797675" cy="9926638"/>
  <p:custDataLst>
    <p:tags r:id="rId15"/>
  </p:custDataLst>
  <p:defaultTextStyle>
    <a:defPPr>
      <a:defRPr lang="de-DE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530" userDrawn="1">
          <p15:clr>
            <a:srgbClr val="A4A3A4"/>
          </p15:clr>
        </p15:guide>
        <p15:guide id="2" orient="horz" pos="311" userDrawn="1">
          <p15:clr>
            <a:srgbClr val="A4A3A4"/>
          </p15:clr>
        </p15:guide>
        <p15:guide id="3" orient="horz" pos="2482" userDrawn="1">
          <p15:clr>
            <a:srgbClr val="A4A3A4"/>
          </p15:clr>
        </p15:guide>
        <p15:guide id="4" orient="horz" pos="2620" userDrawn="1">
          <p15:clr>
            <a:srgbClr val="A4A3A4"/>
          </p15:clr>
        </p15:guide>
        <p15:guide id="5" orient="horz" pos="5701" userDrawn="1">
          <p15:clr>
            <a:srgbClr val="A4A3A4"/>
          </p15:clr>
        </p15:guide>
        <p15:guide id="6" orient="horz" pos="5809" userDrawn="1">
          <p15:clr>
            <a:srgbClr val="A4A3A4"/>
          </p15:clr>
        </p15:guide>
        <p15:guide id="7" orient="horz" pos="5941" userDrawn="1">
          <p15:clr>
            <a:srgbClr val="A4A3A4"/>
          </p15:clr>
        </p15:guide>
        <p15:guide id="8" pos="534" userDrawn="1">
          <p15:clr>
            <a:srgbClr val="A4A3A4"/>
          </p15:clr>
        </p15:guide>
        <p15:guide id="9" pos="398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Helle Formatvorlage 3 - Akz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5663" autoAdjust="0"/>
  </p:normalViewPr>
  <p:slideViewPr>
    <p:cSldViewPr snapToObjects="1" showGuides="1">
      <p:cViewPr varScale="1">
        <p:scale>
          <a:sx n="119" d="100"/>
          <a:sy n="119" d="100"/>
        </p:scale>
        <p:origin x="132" y="2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 showGuides="1">
      <p:cViewPr varScale="1">
        <p:scale>
          <a:sx n="75" d="100"/>
          <a:sy n="75" d="100"/>
        </p:scale>
        <p:origin x="4056" y="78"/>
      </p:cViewPr>
      <p:guideLst>
        <p:guide orient="horz" pos="530"/>
        <p:guide orient="horz" pos="311"/>
        <p:guide orient="horz" pos="2482"/>
        <p:guide orient="horz" pos="2620"/>
        <p:guide orient="horz" pos="5701"/>
        <p:guide orient="horz" pos="5809"/>
        <p:guide orient="horz" pos="5941"/>
        <p:guide pos="534"/>
        <p:guide pos="398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gray">
          <a:xfrm>
            <a:off x="468523" y="489635"/>
            <a:ext cx="2826893" cy="351059"/>
          </a:xfrm>
          <a:prstGeom prst="rect">
            <a:avLst/>
          </a:prstGeom>
        </p:spPr>
        <p:txBody>
          <a:bodyPr vert="horz" lIns="0" tIns="0" rIns="0" bIns="0" rtlCol="0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gray">
          <a:xfrm>
            <a:off x="3536736" y="489635"/>
            <a:ext cx="2792764" cy="351060"/>
          </a:xfrm>
          <a:prstGeom prst="rect">
            <a:avLst/>
          </a:prstGeom>
        </p:spPr>
        <p:txBody>
          <a:bodyPr vert="horz" lIns="0" tIns="0" rIns="0" bIns="0" rtlCol="0"/>
          <a:lstStyle>
            <a:lvl1pPr algn="r">
              <a:defRPr sz="1100"/>
            </a:lvl1pPr>
          </a:lstStyle>
          <a:p>
            <a:fld id="{05EFC736-0AFB-4545-8442-0349816BC7A7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gray">
          <a:xfrm>
            <a:off x="1468371" y="9047272"/>
            <a:ext cx="3412956" cy="381853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gray">
          <a:xfrm>
            <a:off x="468523" y="9047272"/>
            <a:ext cx="999848" cy="381853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100"/>
            </a:lvl1pPr>
          </a:lstStyle>
          <a:p>
            <a:pPr algn="l"/>
            <a:r>
              <a:rPr lang="en-US" dirty="0"/>
              <a:t>Page </a:t>
            </a:r>
            <a:fld id="{43B04D1D-CCF3-40A9-B189-CE366AA4F8F6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6" name="Freeform 2"/>
          <p:cNvSpPr>
            <a:spLocks noEditPoints="1"/>
          </p:cNvSpPr>
          <p:nvPr/>
        </p:nvSpPr>
        <p:spPr bwMode="gray">
          <a:xfrm>
            <a:off x="5329306" y="9218364"/>
            <a:ext cx="1000195" cy="217101"/>
          </a:xfrm>
          <a:custGeom>
            <a:avLst/>
            <a:gdLst>
              <a:gd name="T0" fmla="*/ 3338 w 4534"/>
              <a:gd name="T1" fmla="*/ 477 h 969"/>
              <a:gd name="T2" fmla="*/ 3313 w 4534"/>
              <a:gd name="T3" fmla="*/ 681 h 969"/>
              <a:gd name="T4" fmla="*/ 3420 w 4534"/>
              <a:gd name="T5" fmla="*/ 791 h 969"/>
              <a:gd name="T6" fmla="*/ 3554 w 4534"/>
              <a:gd name="T7" fmla="*/ 736 h 969"/>
              <a:gd name="T8" fmla="*/ 3579 w 4534"/>
              <a:gd name="T9" fmla="*/ 532 h 969"/>
              <a:gd name="T10" fmla="*/ 3471 w 4534"/>
              <a:gd name="T11" fmla="*/ 422 h 969"/>
              <a:gd name="T12" fmla="*/ 280 w 4534"/>
              <a:gd name="T13" fmla="*/ 456 h 969"/>
              <a:gd name="T14" fmla="*/ 233 w 4534"/>
              <a:gd name="T15" fmla="*/ 645 h 969"/>
              <a:gd name="T16" fmla="*/ 319 w 4534"/>
              <a:gd name="T17" fmla="*/ 784 h 969"/>
              <a:gd name="T18" fmla="*/ 454 w 4534"/>
              <a:gd name="T19" fmla="*/ 757 h 969"/>
              <a:gd name="T20" fmla="*/ 501 w 4534"/>
              <a:gd name="T21" fmla="*/ 566 h 969"/>
              <a:gd name="T22" fmla="*/ 413 w 4534"/>
              <a:gd name="T23" fmla="*/ 429 h 969"/>
              <a:gd name="T24" fmla="*/ 796 w 4534"/>
              <a:gd name="T25" fmla="*/ 420 h 969"/>
              <a:gd name="T26" fmla="*/ 1009 w 4534"/>
              <a:gd name="T27" fmla="*/ 528 h 969"/>
              <a:gd name="T28" fmla="*/ 928 w 4534"/>
              <a:gd name="T29" fmla="*/ 408 h 969"/>
              <a:gd name="T30" fmla="*/ 2115 w 4534"/>
              <a:gd name="T31" fmla="*/ 950 h 969"/>
              <a:gd name="T32" fmla="*/ 4445 w 4534"/>
              <a:gd name="T33" fmla="*/ 284 h 969"/>
              <a:gd name="T34" fmla="*/ 4534 w 4534"/>
              <a:gd name="T35" fmla="*/ 507 h 969"/>
              <a:gd name="T36" fmla="*/ 4291 w 4534"/>
              <a:gd name="T37" fmla="*/ 460 h 969"/>
              <a:gd name="T38" fmla="*/ 4160 w 4534"/>
              <a:gd name="T39" fmla="*/ 436 h 969"/>
              <a:gd name="T40" fmla="*/ 4092 w 4534"/>
              <a:gd name="T41" fmla="*/ 950 h 969"/>
              <a:gd name="T42" fmla="*/ 4088 w 4534"/>
              <a:gd name="T43" fmla="*/ 365 h 969"/>
              <a:gd name="T44" fmla="*/ 4149 w 4534"/>
              <a:gd name="T45" fmla="*/ 289 h 969"/>
              <a:gd name="T46" fmla="*/ 3447 w 4534"/>
              <a:gd name="T47" fmla="*/ 243 h 969"/>
              <a:gd name="T48" fmla="*/ 3718 w 4534"/>
              <a:gd name="T49" fmla="*/ 343 h 969"/>
              <a:gd name="T50" fmla="*/ 3818 w 4534"/>
              <a:gd name="T51" fmla="*/ 606 h 969"/>
              <a:gd name="T52" fmla="*/ 3718 w 4534"/>
              <a:gd name="T53" fmla="*/ 870 h 969"/>
              <a:gd name="T54" fmla="*/ 3447 w 4534"/>
              <a:gd name="T55" fmla="*/ 969 h 969"/>
              <a:gd name="T56" fmla="*/ 3175 w 4534"/>
              <a:gd name="T57" fmla="*/ 870 h 969"/>
              <a:gd name="T58" fmla="*/ 3075 w 4534"/>
              <a:gd name="T59" fmla="*/ 606 h 969"/>
              <a:gd name="T60" fmla="*/ 3175 w 4534"/>
              <a:gd name="T61" fmla="*/ 343 h 969"/>
              <a:gd name="T62" fmla="*/ 3447 w 4534"/>
              <a:gd name="T63" fmla="*/ 243 h 969"/>
              <a:gd name="T64" fmla="*/ 1752 w 4534"/>
              <a:gd name="T65" fmla="*/ 469 h 969"/>
              <a:gd name="T66" fmla="*/ 1645 w 4534"/>
              <a:gd name="T67" fmla="*/ 466 h 969"/>
              <a:gd name="T68" fmla="*/ 1528 w 4534"/>
              <a:gd name="T69" fmla="*/ 569 h 969"/>
              <a:gd name="T70" fmla="*/ 1513 w 4534"/>
              <a:gd name="T71" fmla="*/ 263 h 969"/>
              <a:gd name="T72" fmla="*/ 1527 w 4534"/>
              <a:gd name="T73" fmla="*/ 349 h 969"/>
              <a:gd name="T74" fmla="*/ 1612 w 4534"/>
              <a:gd name="T75" fmla="*/ 262 h 969"/>
              <a:gd name="T76" fmla="*/ 464 w 4534"/>
              <a:gd name="T77" fmla="*/ 254 h 969"/>
              <a:gd name="T78" fmla="*/ 688 w 4534"/>
              <a:gd name="T79" fmla="*/ 284 h 969"/>
              <a:gd name="T80" fmla="*/ 978 w 4534"/>
              <a:gd name="T81" fmla="*/ 255 h 969"/>
              <a:gd name="T82" fmla="*/ 1192 w 4534"/>
              <a:gd name="T83" fmla="*/ 422 h 969"/>
              <a:gd name="T84" fmla="*/ 1237 w 4534"/>
              <a:gd name="T85" fmla="*/ 663 h 969"/>
              <a:gd name="T86" fmla="*/ 779 w 4534"/>
              <a:gd name="T87" fmla="*/ 768 h 969"/>
              <a:gd name="T88" fmla="*/ 940 w 4534"/>
              <a:gd name="T89" fmla="*/ 798 h 969"/>
              <a:gd name="T90" fmla="*/ 1009 w 4534"/>
              <a:gd name="T91" fmla="*/ 739 h 969"/>
              <a:gd name="T92" fmla="*/ 1191 w 4534"/>
              <a:gd name="T93" fmla="*/ 828 h 969"/>
              <a:gd name="T94" fmla="*/ 1022 w 4534"/>
              <a:gd name="T95" fmla="*/ 948 h 969"/>
              <a:gd name="T96" fmla="*/ 731 w 4534"/>
              <a:gd name="T97" fmla="*/ 946 h 969"/>
              <a:gd name="T98" fmla="*/ 507 w 4534"/>
              <a:gd name="T99" fmla="*/ 946 h 969"/>
              <a:gd name="T100" fmla="*/ 216 w 4534"/>
              <a:gd name="T101" fmla="*/ 944 h 969"/>
              <a:gd name="T102" fmla="*/ 26 w 4534"/>
              <a:gd name="T103" fmla="*/ 755 h 969"/>
              <a:gd name="T104" fmla="*/ 26 w 4534"/>
              <a:gd name="T105" fmla="*/ 458 h 969"/>
              <a:gd name="T106" fmla="*/ 216 w 4534"/>
              <a:gd name="T107" fmla="*/ 269 h 969"/>
              <a:gd name="T108" fmla="*/ 2648 w 4534"/>
              <a:gd name="T109" fmla="*/ 510 h 969"/>
              <a:gd name="T110" fmla="*/ 2725 w 4534"/>
              <a:gd name="T111" fmla="*/ 675 h 969"/>
              <a:gd name="T112" fmla="*/ 2342 w 4534"/>
              <a:gd name="T113" fmla="*/ 0 h 969"/>
              <a:gd name="T114" fmla="*/ 2030 w 4534"/>
              <a:gd name="T115" fmla="*/ 950 h 9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4534" h="969">
                <a:moveTo>
                  <a:pt x="3447" y="419"/>
                </a:moveTo>
                <a:lnTo>
                  <a:pt x="3420" y="422"/>
                </a:lnTo>
                <a:lnTo>
                  <a:pt x="3397" y="429"/>
                </a:lnTo>
                <a:lnTo>
                  <a:pt x="3375" y="440"/>
                </a:lnTo>
                <a:lnTo>
                  <a:pt x="3354" y="456"/>
                </a:lnTo>
                <a:lnTo>
                  <a:pt x="3338" y="477"/>
                </a:lnTo>
                <a:lnTo>
                  <a:pt x="3324" y="502"/>
                </a:lnTo>
                <a:lnTo>
                  <a:pt x="3313" y="532"/>
                </a:lnTo>
                <a:lnTo>
                  <a:pt x="3307" y="566"/>
                </a:lnTo>
                <a:lnTo>
                  <a:pt x="3305" y="606"/>
                </a:lnTo>
                <a:lnTo>
                  <a:pt x="3307" y="645"/>
                </a:lnTo>
                <a:lnTo>
                  <a:pt x="3313" y="681"/>
                </a:lnTo>
                <a:lnTo>
                  <a:pt x="3324" y="710"/>
                </a:lnTo>
                <a:lnTo>
                  <a:pt x="3338" y="736"/>
                </a:lnTo>
                <a:lnTo>
                  <a:pt x="3354" y="757"/>
                </a:lnTo>
                <a:lnTo>
                  <a:pt x="3375" y="773"/>
                </a:lnTo>
                <a:lnTo>
                  <a:pt x="3397" y="784"/>
                </a:lnTo>
                <a:lnTo>
                  <a:pt x="3420" y="791"/>
                </a:lnTo>
                <a:lnTo>
                  <a:pt x="3447" y="794"/>
                </a:lnTo>
                <a:lnTo>
                  <a:pt x="3471" y="791"/>
                </a:lnTo>
                <a:lnTo>
                  <a:pt x="3496" y="784"/>
                </a:lnTo>
                <a:lnTo>
                  <a:pt x="3518" y="773"/>
                </a:lnTo>
                <a:lnTo>
                  <a:pt x="3537" y="757"/>
                </a:lnTo>
                <a:lnTo>
                  <a:pt x="3554" y="736"/>
                </a:lnTo>
                <a:lnTo>
                  <a:pt x="3569" y="710"/>
                </a:lnTo>
                <a:lnTo>
                  <a:pt x="3579" y="681"/>
                </a:lnTo>
                <a:lnTo>
                  <a:pt x="3586" y="645"/>
                </a:lnTo>
                <a:lnTo>
                  <a:pt x="3587" y="606"/>
                </a:lnTo>
                <a:lnTo>
                  <a:pt x="3586" y="566"/>
                </a:lnTo>
                <a:lnTo>
                  <a:pt x="3579" y="532"/>
                </a:lnTo>
                <a:lnTo>
                  <a:pt x="3569" y="502"/>
                </a:lnTo>
                <a:lnTo>
                  <a:pt x="3554" y="477"/>
                </a:lnTo>
                <a:lnTo>
                  <a:pt x="3537" y="456"/>
                </a:lnTo>
                <a:lnTo>
                  <a:pt x="3518" y="440"/>
                </a:lnTo>
                <a:lnTo>
                  <a:pt x="3496" y="429"/>
                </a:lnTo>
                <a:lnTo>
                  <a:pt x="3471" y="422"/>
                </a:lnTo>
                <a:lnTo>
                  <a:pt x="3447" y="419"/>
                </a:lnTo>
                <a:close/>
                <a:moveTo>
                  <a:pt x="366" y="419"/>
                </a:moveTo>
                <a:lnTo>
                  <a:pt x="343" y="422"/>
                </a:lnTo>
                <a:lnTo>
                  <a:pt x="319" y="429"/>
                </a:lnTo>
                <a:lnTo>
                  <a:pt x="299" y="440"/>
                </a:lnTo>
                <a:lnTo>
                  <a:pt x="280" y="456"/>
                </a:lnTo>
                <a:lnTo>
                  <a:pt x="263" y="477"/>
                </a:lnTo>
                <a:lnTo>
                  <a:pt x="249" y="502"/>
                </a:lnTo>
                <a:lnTo>
                  <a:pt x="240" y="532"/>
                </a:lnTo>
                <a:lnTo>
                  <a:pt x="233" y="566"/>
                </a:lnTo>
                <a:lnTo>
                  <a:pt x="230" y="606"/>
                </a:lnTo>
                <a:lnTo>
                  <a:pt x="233" y="645"/>
                </a:lnTo>
                <a:lnTo>
                  <a:pt x="240" y="681"/>
                </a:lnTo>
                <a:lnTo>
                  <a:pt x="249" y="710"/>
                </a:lnTo>
                <a:lnTo>
                  <a:pt x="263" y="736"/>
                </a:lnTo>
                <a:lnTo>
                  <a:pt x="280" y="757"/>
                </a:lnTo>
                <a:lnTo>
                  <a:pt x="299" y="773"/>
                </a:lnTo>
                <a:lnTo>
                  <a:pt x="319" y="784"/>
                </a:lnTo>
                <a:lnTo>
                  <a:pt x="343" y="791"/>
                </a:lnTo>
                <a:lnTo>
                  <a:pt x="366" y="794"/>
                </a:lnTo>
                <a:lnTo>
                  <a:pt x="391" y="791"/>
                </a:lnTo>
                <a:lnTo>
                  <a:pt x="413" y="784"/>
                </a:lnTo>
                <a:lnTo>
                  <a:pt x="435" y="773"/>
                </a:lnTo>
                <a:lnTo>
                  <a:pt x="454" y="757"/>
                </a:lnTo>
                <a:lnTo>
                  <a:pt x="471" y="736"/>
                </a:lnTo>
                <a:lnTo>
                  <a:pt x="483" y="710"/>
                </a:lnTo>
                <a:lnTo>
                  <a:pt x="494" y="681"/>
                </a:lnTo>
                <a:lnTo>
                  <a:pt x="501" y="645"/>
                </a:lnTo>
                <a:lnTo>
                  <a:pt x="503" y="606"/>
                </a:lnTo>
                <a:lnTo>
                  <a:pt x="501" y="566"/>
                </a:lnTo>
                <a:lnTo>
                  <a:pt x="494" y="532"/>
                </a:lnTo>
                <a:lnTo>
                  <a:pt x="483" y="502"/>
                </a:lnTo>
                <a:lnTo>
                  <a:pt x="471" y="477"/>
                </a:lnTo>
                <a:lnTo>
                  <a:pt x="454" y="456"/>
                </a:lnTo>
                <a:lnTo>
                  <a:pt x="435" y="440"/>
                </a:lnTo>
                <a:lnTo>
                  <a:pt x="413" y="429"/>
                </a:lnTo>
                <a:lnTo>
                  <a:pt x="391" y="422"/>
                </a:lnTo>
                <a:lnTo>
                  <a:pt x="366" y="419"/>
                </a:lnTo>
                <a:close/>
                <a:moveTo>
                  <a:pt x="874" y="398"/>
                </a:moveTo>
                <a:lnTo>
                  <a:pt x="844" y="401"/>
                </a:lnTo>
                <a:lnTo>
                  <a:pt x="818" y="408"/>
                </a:lnTo>
                <a:lnTo>
                  <a:pt x="796" y="420"/>
                </a:lnTo>
                <a:lnTo>
                  <a:pt x="778" y="437"/>
                </a:lnTo>
                <a:lnTo>
                  <a:pt x="763" y="456"/>
                </a:lnTo>
                <a:lnTo>
                  <a:pt x="750" y="478"/>
                </a:lnTo>
                <a:lnTo>
                  <a:pt x="742" y="502"/>
                </a:lnTo>
                <a:lnTo>
                  <a:pt x="738" y="528"/>
                </a:lnTo>
                <a:lnTo>
                  <a:pt x="1009" y="528"/>
                </a:lnTo>
                <a:lnTo>
                  <a:pt x="1004" y="502"/>
                </a:lnTo>
                <a:lnTo>
                  <a:pt x="996" y="478"/>
                </a:lnTo>
                <a:lnTo>
                  <a:pt x="983" y="456"/>
                </a:lnTo>
                <a:lnTo>
                  <a:pt x="968" y="437"/>
                </a:lnTo>
                <a:lnTo>
                  <a:pt x="950" y="420"/>
                </a:lnTo>
                <a:lnTo>
                  <a:pt x="928" y="408"/>
                </a:lnTo>
                <a:lnTo>
                  <a:pt x="903" y="401"/>
                </a:lnTo>
                <a:lnTo>
                  <a:pt x="874" y="398"/>
                </a:lnTo>
                <a:close/>
                <a:moveTo>
                  <a:pt x="2115" y="263"/>
                </a:moveTo>
                <a:lnTo>
                  <a:pt x="2342" y="263"/>
                </a:lnTo>
                <a:lnTo>
                  <a:pt x="2342" y="950"/>
                </a:lnTo>
                <a:lnTo>
                  <a:pt x="2115" y="950"/>
                </a:lnTo>
                <a:lnTo>
                  <a:pt x="2115" y="263"/>
                </a:lnTo>
                <a:close/>
                <a:moveTo>
                  <a:pt x="4292" y="243"/>
                </a:moveTo>
                <a:lnTo>
                  <a:pt x="4337" y="245"/>
                </a:lnTo>
                <a:lnTo>
                  <a:pt x="4377" y="254"/>
                </a:lnTo>
                <a:lnTo>
                  <a:pt x="4413" y="266"/>
                </a:lnTo>
                <a:lnTo>
                  <a:pt x="4445" y="284"/>
                </a:lnTo>
                <a:lnTo>
                  <a:pt x="4472" y="307"/>
                </a:lnTo>
                <a:lnTo>
                  <a:pt x="4494" y="336"/>
                </a:lnTo>
                <a:lnTo>
                  <a:pt x="4512" y="371"/>
                </a:lnTo>
                <a:lnTo>
                  <a:pt x="4525" y="411"/>
                </a:lnTo>
                <a:lnTo>
                  <a:pt x="4532" y="456"/>
                </a:lnTo>
                <a:lnTo>
                  <a:pt x="4534" y="507"/>
                </a:lnTo>
                <a:lnTo>
                  <a:pt x="4534" y="950"/>
                </a:lnTo>
                <a:lnTo>
                  <a:pt x="4309" y="950"/>
                </a:lnTo>
                <a:lnTo>
                  <a:pt x="4309" y="544"/>
                </a:lnTo>
                <a:lnTo>
                  <a:pt x="4307" y="511"/>
                </a:lnTo>
                <a:lnTo>
                  <a:pt x="4300" y="482"/>
                </a:lnTo>
                <a:lnTo>
                  <a:pt x="4291" y="460"/>
                </a:lnTo>
                <a:lnTo>
                  <a:pt x="4275" y="444"/>
                </a:lnTo>
                <a:lnTo>
                  <a:pt x="4258" y="431"/>
                </a:lnTo>
                <a:lnTo>
                  <a:pt x="4236" y="424"/>
                </a:lnTo>
                <a:lnTo>
                  <a:pt x="4211" y="423"/>
                </a:lnTo>
                <a:lnTo>
                  <a:pt x="4185" y="426"/>
                </a:lnTo>
                <a:lnTo>
                  <a:pt x="4160" y="436"/>
                </a:lnTo>
                <a:lnTo>
                  <a:pt x="4138" y="451"/>
                </a:lnTo>
                <a:lnTo>
                  <a:pt x="4120" y="471"/>
                </a:lnTo>
                <a:lnTo>
                  <a:pt x="4105" y="498"/>
                </a:lnTo>
                <a:lnTo>
                  <a:pt x="4096" y="528"/>
                </a:lnTo>
                <a:lnTo>
                  <a:pt x="4092" y="562"/>
                </a:lnTo>
                <a:lnTo>
                  <a:pt x="4092" y="950"/>
                </a:lnTo>
                <a:lnTo>
                  <a:pt x="3872" y="950"/>
                </a:lnTo>
                <a:lnTo>
                  <a:pt x="3872" y="263"/>
                </a:lnTo>
                <a:lnTo>
                  <a:pt x="4085" y="263"/>
                </a:lnTo>
                <a:lnTo>
                  <a:pt x="4085" y="368"/>
                </a:lnTo>
                <a:lnTo>
                  <a:pt x="4088" y="368"/>
                </a:lnTo>
                <a:lnTo>
                  <a:pt x="4088" y="365"/>
                </a:lnTo>
                <a:lnTo>
                  <a:pt x="4092" y="358"/>
                </a:lnTo>
                <a:lnTo>
                  <a:pt x="4098" y="349"/>
                </a:lnTo>
                <a:lnTo>
                  <a:pt x="4106" y="335"/>
                </a:lnTo>
                <a:lnTo>
                  <a:pt x="4117" y="321"/>
                </a:lnTo>
                <a:lnTo>
                  <a:pt x="4131" y="306"/>
                </a:lnTo>
                <a:lnTo>
                  <a:pt x="4149" y="289"/>
                </a:lnTo>
                <a:lnTo>
                  <a:pt x="4169" y="276"/>
                </a:lnTo>
                <a:lnTo>
                  <a:pt x="4194" y="262"/>
                </a:lnTo>
                <a:lnTo>
                  <a:pt x="4222" y="252"/>
                </a:lnTo>
                <a:lnTo>
                  <a:pt x="4255" y="245"/>
                </a:lnTo>
                <a:lnTo>
                  <a:pt x="4292" y="243"/>
                </a:lnTo>
                <a:close/>
                <a:moveTo>
                  <a:pt x="3447" y="243"/>
                </a:moveTo>
                <a:lnTo>
                  <a:pt x="3502" y="247"/>
                </a:lnTo>
                <a:lnTo>
                  <a:pt x="3553" y="255"/>
                </a:lnTo>
                <a:lnTo>
                  <a:pt x="3601" y="269"/>
                </a:lnTo>
                <a:lnTo>
                  <a:pt x="3643" y="288"/>
                </a:lnTo>
                <a:lnTo>
                  <a:pt x="3683" y="313"/>
                </a:lnTo>
                <a:lnTo>
                  <a:pt x="3718" y="343"/>
                </a:lnTo>
                <a:lnTo>
                  <a:pt x="3748" y="376"/>
                </a:lnTo>
                <a:lnTo>
                  <a:pt x="3773" y="415"/>
                </a:lnTo>
                <a:lnTo>
                  <a:pt x="3792" y="458"/>
                </a:lnTo>
                <a:lnTo>
                  <a:pt x="3806" y="503"/>
                </a:lnTo>
                <a:lnTo>
                  <a:pt x="3816" y="553"/>
                </a:lnTo>
                <a:lnTo>
                  <a:pt x="3818" y="606"/>
                </a:lnTo>
                <a:lnTo>
                  <a:pt x="3816" y="659"/>
                </a:lnTo>
                <a:lnTo>
                  <a:pt x="3806" y="710"/>
                </a:lnTo>
                <a:lnTo>
                  <a:pt x="3792" y="755"/>
                </a:lnTo>
                <a:lnTo>
                  <a:pt x="3773" y="798"/>
                </a:lnTo>
                <a:lnTo>
                  <a:pt x="3748" y="837"/>
                </a:lnTo>
                <a:lnTo>
                  <a:pt x="3718" y="870"/>
                </a:lnTo>
                <a:lnTo>
                  <a:pt x="3683" y="900"/>
                </a:lnTo>
                <a:lnTo>
                  <a:pt x="3643" y="924"/>
                </a:lnTo>
                <a:lnTo>
                  <a:pt x="3601" y="944"/>
                </a:lnTo>
                <a:lnTo>
                  <a:pt x="3553" y="958"/>
                </a:lnTo>
                <a:lnTo>
                  <a:pt x="3502" y="966"/>
                </a:lnTo>
                <a:lnTo>
                  <a:pt x="3447" y="969"/>
                </a:lnTo>
                <a:lnTo>
                  <a:pt x="3391" y="966"/>
                </a:lnTo>
                <a:lnTo>
                  <a:pt x="3339" y="958"/>
                </a:lnTo>
                <a:lnTo>
                  <a:pt x="3292" y="944"/>
                </a:lnTo>
                <a:lnTo>
                  <a:pt x="3248" y="924"/>
                </a:lnTo>
                <a:lnTo>
                  <a:pt x="3210" y="900"/>
                </a:lnTo>
                <a:lnTo>
                  <a:pt x="3175" y="870"/>
                </a:lnTo>
                <a:lnTo>
                  <a:pt x="3145" y="837"/>
                </a:lnTo>
                <a:lnTo>
                  <a:pt x="3120" y="798"/>
                </a:lnTo>
                <a:lnTo>
                  <a:pt x="3100" y="755"/>
                </a:lnTo>
                <a:lnTo>
                  <a:pt x="3086" y="710"/>
                </a:lnTo>
                <a:lnTo>
                  <a:pt x="3078" y="659"/>
                </a:lnTo>
                <a:lnTo>
                  <a:pt x="3075" y="606"/>
                </a:lnTo>
                <a:lnTo>
                  <a:pt x="3078" y="553"/>
                </a:lnTo>
                <a:lnTo>
                  <a:pt x="3086" y="503"/>
                </a:lnTo>
                <a:lnTo>
                  <a:pt x="3100" y="458"/>
                </a:lnTo>
                <a:lnTo>
                  <a:pt x="3120" y="415"/>
                </a:lnTo>
                <a:lnTo>
                  <a:pt x="3145" y="376"/>
                </a:lnTo>
                <a:lnTo>
                  <a:pt x="3175" y="343"/>
                </a:lnTo>
                <a:lnTo>
                  <a:pt x="3210" y="313"/>
                </a:lnTo>
                <a:lnTo>
                  <a:pt x="3248" y="288"/>
                </a:lnTo>
                <a:lnTo>
                  <a:pt x="3292" y="269"/>
                </a:lnTo>
                <a:lnTo>
                  <a:pt x="3339" y="255"/>
                </a:lnTo>
                <a:lnTo>
                  <a:pt x="3391" y="247"/>
                </a:lnTo>
                <a:lnTo>
                  <a:pt x="3447" y="243"/>
                </a:lnTo>
                <a:close/>
                <a:moveTo>
                  <a:pt x="1702" y="243"/>
                </a:moveTo>
                <a:lnTo>
                  <a:pt x="1723" y="244"/>
                </a:lnTo>
                <a:lnTo>
                  <a:pt x="1739" y="245"/>
                </a:lnTo>
                <a:lnTo>
                  <a:pt x="1749" y="247"/>
                </a:lnTo>
                <a:lnTo>
                  <a:pt x="1752" y="247"/>
                </a:lnTo>
                <a:lnTo>
                  <a:pt x="1752" y="469"/>
                </a:lnTo>
                <a:lnTo>
                  <a:pt x="1749" y="469"/>
                </a:lnTo>
                <a:lnTo>
                  <a:pt x="1738" y="467"/>
                </a:lnTo>
                <a:lnTo>
                  <a:pt x="1721" y="466"/>
                </a:lnTo>
                <a:lnTo>
                  <a:pt x="1701" y="464"/>
                </a:lnTo>
                <a:lnTo>
                  <a:pt x="1679" y="463"/>
                </a:lnTo>
                <a:lnTo>
                  <a:pt x="1645" y="466"/>
                </a:lnTo>
                <a:lnTo>
                  <a:pt x="1615" y="471"/>
                </a:lnTo>
                <a:lnTo>
                  <a:pt x="1590" y="481"/>
                </a:lnTo>
                <a:lnTo>
                  <a:pt x="1568" y="496"/>
                </a:lnTo>
                <a:lnTo>
                  <a:pt x="1552" y="515"/>
                </a:lnTo>
                <a:lnTo>
                  <a:pt x="1538" y="540"/>
                </a:lnTo>
                <a:lnTo>
                  <a:pt x="1528" y="569"/>
                </a:lnTo>
                <a:lnTo>
                  <a:pt x="1523" y="605"/>
                </a:lnTo>
                <a:lnTo>
                  <a:pt x="1522" y="646"/>
                </a:lnTo>
                <a:lnTo>
                  <a:pt x="1522" y="950"/>
                </a:lnTo>
                <a:lnTo>
                  <a:pt x="1294" y="950"/>
                </a:lnTo>
                <a:lnTo>
                  <a:pt x="1294" y="263"/>
                </a:lnTo>
                <a:lnTo>
                  <a:pt x="1513" y="263"/>
                </a:lnTo>
                <a:lnTo>
                  <a:pt x="1513" y="379"/>
                </a:lnTo>
                <a:lnTo>
                  <a:pt x="1516" y="379"/>
                </a:lnTo>
                <a:lnTo>
                  <a:pt x="1517" y="378"/>
                </a:lnTo>
                <a:lnTo>
                  <a:pt x="1519" y="371"/>
                </a:lnTo>
                <a:lnTo>
                  <a:pt x="1522" y="361"/>
                </a:lnTo>
                <a:lnTo>
                  <a:pt x="1527" y="349"/>
                </a:lnTo>
                <a:lnTo>
                  <a:pt x="1535" y="335"/>
                </a:lnTo>
                <a:lnTo>
                  <a:pt x="1545" y="320"/>
                </a:lnTo>
                <a:lnTo>
                  <a:pt x="1557" y="303"/>
                </a:lnTo>
                <a:lnTo>
                  <a:pt x="1572" y="288"/>
                </a:lnTo>
                <a:lnTo>
                  <a:pt x="1590" y="274"/>
                </a:lnTo>
                <a:lnTo>
                  <a:pt x="1612" y="262"/>
                </a:lnTo>
                <a:lnTo>
                  <a:pt x="1639" y="252"/>
                </a:lnTo>
                <a:lnTo>
                  <a:pt x="1669" y="245"/>
                </a:lnTo>
                <a:lnTo>
                  <a:pt x="1702" y="243"/>
                </a:lnTo>
                <a:close/>
                <a:moveTo>
                  <a:pt x="366" y="243"/>
                </a:moveTo>
                <a:lnTo>
                  <a:pt x="416" y="245"/>
                </a:lnTo>
                <a:lnTo>
                  <a:pt x="464" y="254"/>
                </a:lnTo>
                <a:lnTo>
                  <a:pt x="507" y="267"/>
                </a:lnTo>
                <a:lnTo>
                  <a:pt x="548" y="284"/>
                </a:lnTo>
                <a:lnTo>
                  <a:pt x="585" y="307"/>
                </a:lnTo>
                <a:lnTo>
                  <a:pt x="618" y="333"/>
                </a:lnTo>
                <a:lnTo>
                  <a:pt x="651" y="307"/>
                </a:lnTo>
                <a:lnTo>
                  <a:pt x="688" y="284"/>
                </a:lnTo>
                <a:lnTo>
                  <a:pt x="731" y="267"/>
                </a:lnTo>
                <a:lnTo>
                  <a:pt x="775" y="254"/>
                </a:lnTo>
                <a:lnTo>
                  <a:pt x="823" y="245"/>
                </a:lnTo>
                <a:lnTo>
                  <a:pt x="874" y="243"/>
                </a:lnTo>
                <a:lnTo>
                  <a:pt x="928" y="247"/>
                </a:lnTo>
                <a:lnTo>
                  <a:pt x="978" y="255"/>
                </a:lnTo>
                <a:lnTo>
                  <a:pt x="1024" y="269"/>
                </a:lnTo>
                <a:lnTo>
                  <a:pt x="1067" y="289"/>
                </a:lnTo>
                <a:lnTo>
                  <a:pt x="1106" y="314"/>
                </a:lnTo>
                <a:lnTo>
                  <a:pt x="1139" y="345"/>
                </a:lnTo>
                <a:lnTo>
                  <a:pt x="1169" y="380"/>
                </a:lnTo>
                <a:lnTo>
                  <a:pt x="1192" y="422"/>
                </a:lnTo>
                <a:lnTo>
                  <a:pt x="1212" y="467"/>
                </a:lnTo>
                <a:lnTo>
                  <a:pt x="1227" y="518"/>
                </a:lnTo>
                <a:lnTo>
                  <a:pt x="1235" y="573"/>
                </a:lnTo>
                <a:lnTo>
                  <a:pt x="1238" y="633"/>
                </a:lnTo>
                <a:lnTo>
                  <a:pt x="1238" y="652"/>
                </a:lnTo>
                <a:lnTo>
                  <a:pt x="1237" y="663"/>
                </a:lnTo>
                <a:lnTo>
                  <a:pt x="1237" y="667"/>
                </a:lnTo>
                <a:lnTo>
                  <a:pt x="738" y="667"/>
                </a:lnTo>
                <a:lnTo>
                  <a:pt x="742" y="696"/>
                </a:lnTo>
                <a:lnTo>
                  <a:pt x="750" y="724"/>
                </a:lnTo>
                <a:lnTo>
                  <a:pt x="763" y="747"/>
                </a:lnTo>
                <a:lnTo>
                  <a:pt x="779" y="768"/>
                </a:lnTo>
                <a:lnTo>
                  <a:pt x="799" y="784"/>
                </a:lnTo>
                <a:lnTo>
                  <a:pt x="822" y="797"/>
                </a:lnTo>
                <a:lnTo>
                  <a:pt x="851" y="805"/>
                </a:lnTo>
                <a:lnTo>
                  <a:pt x="883" y="806"/>
                </a:lnTo>
                <a:lnTo>
                  <a:pt x="914" y="805"/>
                </a:lnTo>
                <a:lnTo>
                  <a:pt x="940" y="798"/>
                </a:lnTo>
                <a:lnTo>
                  <a:pt x="961" y="788"/>
                </a:lnTo>
                <a:lnTo>
                  <a:pt x="978" y="777"/>
                </a:lnTo>
                <a:lnTo>
                  <a:pt x="990" y="766"/>
                </a:lnTo>
                <a:lnTo>
                  <a:pt x="1000" y="754"/>
                </a:lnTo>
                <a:lnTo>
                  <a:pt x="1005" y="746"/>
                </a:lnTo>
                <a:lnTo>
                  <a:pt x="1009" y="739"/>
                </a:lnTo>
                <a:lnTo>
                  <a:pt x="1009" y="736"/>
                </a:lnTo>
                <a:lnTo>
                  <a:pt x="1232" y="736"/>
                </a:lnTo>
                <a:lnTo>
                  <a:pt x="1227" y="758"/>
                </a:lnTo>
                <a:lnTo>
                  <a:pt x="1219" y="780"/>
                </a:lnTo>
                <a:lnTo>
                  <a:pt x="1206" y="804"/>
                </a:lnTo>
                <a:lnTo>
                  <a:pt x="1191" y="828"/>
                </a:lnTo>
                <a:lnTo>
                  <a:pt x="1173" y="852"/>
                </a:lnTo>
                <a:lnTo>
                  <a:pt x="1151" y="875"/>
                </a:lnTo>
                <a:lnTo>
                  <a:pt x="1125" y="897"/>
                </a:lnTo>
                <a:lnTo>
                  <a:pt x="1095" y="917"/>
                </a:lnTo>
                <a:lnTo>
                  <a:pt x="1060" y="935"/>
                </a:lnTo>
                <a:lnTo>
                  <a:pt x="1022" y="948"/>
                </a:lnTo>
                <a:lnTo>
                  <a:pt x="978" y="959"/>
                </a:lnTo>
                <a:lnTo>
                  <a:pt x="928" y="968"/>
                </a:lnTo>
                <a:lnTo>
                  <a:pt x="874" y="969"/>
                </a:lnTo>
                <a:lnTo>
                  <a:pt x="823" y="966"/>
                </a:lnTo>
                <a:lnTo>
                  <a:pt x="775" y="959"/>
                </a:lnTo>
                <a:lnTo>
                  <a:pt x="731" y="946"/>
                </a:lnTo>
                <a:lnTo>
                  <a:pt x="688" y="928"/>
                </a:lnTo>
                <a:lnTo>
                  <a:pt x="651" y="906"/>
                </a:lnTo>
                <a:lnTo>
                  <a:pt x="618" y="879"/>
                </a:lnTo>
                <a:lnTo>
                  <a:pt x="585" y="906"/>
                </a:lnTo>
                <a:lnTo>
                  <a:pt x="548" y="928"/>
                </a:lnTo>
                <a:lnTo>
                  <a:pt x="507" y="946"/>
                </a:lnTo>
                <a:lnTo>
                  <a:pt x="464" y="959"/>
                </a:lnTo>
                <a:lnTo>
                  <a:pt x="416" y="966"/>
                </a:lnTo>
                <a:lnTo>
                  <a:pt x="366" y="969"/>
                </a:lnTo>
                <a:lnTo>
                  <a:pt x="313" y="966"/>
                </a:lnTo>
                <a:lnTo>
                  <a:pt x="262" y="958"/>
                </a:lnTo>
                <a:lnTo>
                  <a:pt x="216" y="944"/>
                </a:lnTo>
                <a:lnTo>
                  <a:pt x="172" y="924"/>
                </a:lnTo>
                <a:lnTo>
                  <a:pt x="134" y="900"/>
                </a:lnTo>
                <a:lnTo>
                  <a:pt x="101" y="870"/>
                </a:lnTo>
                <a:lnTo>
                  <a:pt x="70" y="837"/>
                </a:lnTo>
                <a:lnTo>
                  <a:pt x="45" y="798"/>
                </a:lnTo>
                <a:lnTo>
                  <a:pt x="26" y="755"/>
                </a:lnTo>
                <a:lnTo>
                  <a:pt x="12" y="710"/>
                </a:lnTo>
                <a:lnTo>
                  <a:pt x="3" y="659"/>
                </a:lnTo>
                <a:lnTo>
                  <a:pt x="0" y="606"/>
                </a:lnTo>
                <a:lnTo>
                  <a:pt x="3" y="553"/>
                </a:lnTo>
                <a:lnTo>
                  <a:pt x="11" y="503"/>
                </a:lnTo>
                <a:lnTo>
                  <a:pt x="26" y="458"/>
                </a:lnTo>
                <a:lnTo>
                  <a:pt x="45" y="415"/>
                </a:lnTo>
                <a:lnTo>
                  <a:pt x="70" y="376"/>
                </a:lnTo>
                <a:lnTo>
                  <a:pt x="101" y="343"/>
                </a:lnTo>
                <a:lnTo>
                  <a:pt x="134" y="313"/>
                </a:lnTo>
                <a:lnTo>
                  <a:pt x="172" y="288"/>
                </a:lnTo>
                <a:lnTo>
                  <a:pt x="216" y="269"/>
                </a:lnTo>
                <a:lnTo>
                  <a:pt x="262" y="255"/>
                </a:lnTo>
                <a:lnTo>
                  <a:pt x="313" y="247"/>
                </a:lnTo>
                <a:lnTo>
                  <a:pt x="366" y="243"/>
                </a:lnTo>
                <a:close/>
                <a:moveTo>
                  <a:pt x="2429" y="0"/>
                </a:moveTo>
                <a:lnTo>
                  <a:pt x="2648" y="0"/>
                </a:lnTo>
                <a:lnTo>
                  <a:pt x="2648" y="510"/>
                </a:lnTo>
                <a:lnTo>
                  <a:pt x="2846" y="263"/>
                </a:lnTo>
                <a:lnTo>
                  <a:pt x="3120" y="263"/>
                </a:lnTo>
                <a:lnTo>
                  <a:pt x="2878" y="520"/>
                </a:lnTo>
                <a:lnTo>
                  <a:pt x="3128" y="950"/>
                </a:lnTo>
                <a:lnTo>
                  <a:pt x="2867" y="950"/>
                </a:lnTo>
                <a:lnTo>
                  <a:pt x="2725" y="675"/>
                </a:lnTo>
                <a:lnTo>
                  <a:pt x="2648" y="761"/>
                </a:lnTo>
                <a:lnTo>
                  <a:pt x="2648" y="950"/>
                </a:lnTo>
                <a:lnTo>
                  <a:pt x="2429" y="950"/>
                </a:lnTo>
                <a:lnTo>
                  <a:pt x="2429" y="0"/>
                </a:lnTo>
                <a:close/>
                <a:moveTo>
                  <a:pt x="2115" y="0"/>
                </a:moveTo>
                <a:lnTo>
                  <a:pt x="2342" y="0"/>
                </a:lnTo>
                <a:lnTo>
                  <a:pt x="2342" y="179"/>
                </a:lnTo>
                <a:lnTo>
                  <a:pt x="2115" y="179"/>
                </a:lnTo>
                <a:lnTo>
                  <a:pt x="2115" y="0"/>
                </a:lnTo>
                <a:close/>
                <a:moveTo>
                  <a:pt x="1802" y="0"/>
                </a:moveTo>
                <a:lnTo>
                  <a:pt x="2030" y="0"/>
                </a:lnTo>
                <a:lnTo>
                  <a:pt x="2030" y="950"/>
                </a:lnTo>
                <a:lnTo>
                  <a:pt x="1802" y="950"/>
                </a:lnTo>
                <a:lnTo>
                  <a:pt x="1802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vert="horz" wrap="square" lIns="88207" tIns="44105" rIns="88207" bIns="44105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" name="Group 6"/>
          <p:cNvGrpSpPr/>
          <p:nvPr/>
        </p:nvGrpSpPr>
        <p:grpSpPr bwMode="gray">
          <a:xfrm>
            <a:off x="-83067" y="-98312"/>
            <a:ext cx="7000389" cy="10125117"/>
            <a:chOff x="-86754" y="-101364"/>
            <a:chExt cx="7311008" cy="10439250"/>
          </a:xfrm>
        </p:grpSpPr>
        <p:cxnSp>
          <p:nvCxnSpPr>
            <p:cNvPr id="8" name="Straight Connector 7"/>
            <p:cNvCxnSpPr/>
            <p:nvPr/>
          </p:nvCxnSpPr>
          <p:spPr bwMode="gray">
            <a:xfrm>
              <a:off x="-86754" y="504825"/>
              <a:ext cx="720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gray">
            <a:xfrm>
              <a:off x="-86754" y="866775"/>
              <a:ext cx="720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gray">
            <a:xfrm>
              <a:off x="-86754" y="9507352"/>
              <a:ext cx="720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gray">
            <a:xfrm>
              <a:off x="-86754" y="9327964"/>
              <a:ext cx="720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gray">
            <a:xfrm>
              <a:off x="-86754" y="9721664"/>
              <a:ext cx="720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gray">
            <a:xfrm>
              <a:off x="-86754" y="5330949"/>
              <a:ext cx="720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gray">
            <a:xfrm>
              <a:off x="-86754" y="5151561"/>
              <a:ext cx="720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gray">
            <a:xfrm>
              <a:off x="7152246" y="504825"/>
              <a:ext cx="720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gray">
            <a:xfrm>
              <a:off x="7152246" y="866775"/>
              <a:ext cx="720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gray">
            <a:xfrm>
              <a:off x="7152246" y="9507352"/>
              <a:ext cx="720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gray">
            <a:xfrm>
              <a:off x="7152246" y="9327964"/>
              <a:ext cx="720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gray">
            <a:xfrm>
              <a:off x="7152246" y="9721664"/>
              <a:ext cx="720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gray">
            <a:xfrm>
              <a:off x="7152246" y="5330949"/>
              <a:ext cx="720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gray">
            <a:xfrm>
              <a:off x="7152246" y="5151561"/>
              <a:ext cx="720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gray">
            <a:xfrm rot="5400000">
              <a:off x="6571171" y="-65360"/>
              <a:ext cx="720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gray">
            <a:xfrm rot="5400000">
              <a:off x="846175" y="-65360"/>
              <a:ext cx="720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gray">
            <a:xfrm rot="5400000">
              <a:off x="6571171" y="10301882"/>
              <a:ext cx="720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gray">
            <a:xfrm rot="5400000">
              <a:off x="846175" y="10301882"/>
              <a:ext cx="720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289154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gray">
          <a:xfrm>
            <a:off x="844699" y="492715"/>
            <a:ext cx="4105482" cy="363253"/>
          </a:xfrm>
          <a:prstGeom prst="rect">
            <a:avLst/>
          </a:prstGeom>
        </p:spPr>
        <p:txBody>
          <a:bodyPr vert="horz" lIns="0" tIns="0" rIns="0" bIns="0" rtlCol="0"/>
          <a:lstStyle>
            <a:lvl1pPr algn="l">
              <a:defRPr sz="1100" b="1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gray">
          <a:xfrm>
            <a:off x="4950180" y="492715"/>
            <a:ext cx="1397660" cy="363253"/>
          </a:xfrm>
          <a:prstGeom prst="rect">
            <a:avLst/>
          </a:prstGeom>
        </p:spPr>
        <p:txBody>
          <a:bodyPr vert="horz" lIns="0" tIns="0" rIns="0" bIns="0" rtlCol="0"/>
          <a:lstStyle>
            <a:lvl1pPr algn="r">
              <a:defRPr sz="900"/>
            </a:lvl1pPr>
          </a:lstStyle>
          <a:p>
            <a:fld id="{DA30A0F7-4C0D-4162-8B62-872A0D160B8C}" type="datetimeFigureOut">
              <a:rPr lang="en-US" smtClean="0"/>
              <a:pPr/>
              <a:t>8/23/2021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 bwMode="gray">
          <a:xfrm>
            <a:off x="852488" y="855663"/>
            <a:ext cx="5487987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47" tIns="47772" rIns="95547" bIns="4777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844698" y="4147652"/>
            <a:ext cx="5503143" cy="4901343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gray">
          <a:xfrm>
            <a:off x="1778462" y="9222982"/>
            <a:ext cx="2585657" cy="205602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gray">
          <a:xfrm>
            <a:off x="848190" y="9224859"/>
            <a:ext cx="930273" cy="2037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/>
            </a:lvl1pPr>
          </a:lstStyle>
          <a:p>
            <a:r>
              <a:rPr lang="en-US" dirty="0"/>
              <a:t>Page </a:t>
            </a:r>
            <a:fld id="{B936D8B3-C460-44AC-B9A0-2EFBD573290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reeform 2"/>
          <p:cNvSpPr>
            <a:spLocks noEditPoints="1"/>
          </p:cNvSpPr>
          <p:nvPr/>
        </p:nvSpPr>
        <p:spPr bwMode="gray">
          <a:xfrm>
            <a:off x="5347645" y="9218364"/>
            <a:ext cx="1000195" cy="217101"/>
          </a:xfrm>
          <a:custGeom>
            <a:avLst/>
            <a:gdLst>
              <a:gd name="T0" fmla="*/ 3338 w 4534"/>
              <a:gd name="T1" fmla="*/ 477 h 969"/>
              <a:gd name="T2" fmla="*/ 3313 w 4534"/>
              <a:gd name="T3" fmla="*/ 681 h 969"/>
              <a:gd name="T4" fmla="*/ 3420 w 4534"/>
              <a:gd name="T5" fmla="*/ 791 h 969"/>
              <a:gd name="T6" fmla="*/ 3554 w 4534"/>
              <a:gd name="T7" fmla="*/ 736 h 969"/>
              <a:gd name="T8" fmla="*/ 3579 w 4534"/>
              <a:gd name="T9" fmla="*/ 532 h 969"/>
              <a:gd name="T10" fmla="*/ 3471 w 4534"/>
              <a:gd name="T11" fmla="*/ 422 h 969"/>
              <a:gd name="T12" fmla="*/ 280 w 4534"/>
              <a:gd name="T13" fmla="*/ 456 h 969"/>
              <a:gd name="T14" fmla="*/ 233 w 4534"/>
              <a:gd name="T15" fmla="*/ 645 h 969"/>
              <a:gd name="T16" fmla="*/ 319 w 4534"/>
              <a:gd name="T17" fmla="*/ 784 h 969"/>
              <a:gd name="T18" fmla="*/ 454 w 4534"/>
              <a:gd name="T19" fmla="*/ 757 h 969"/>
              <a:gd name="T20" fmla="*/ 501 w 4534"/>
              <a:gd name="T21" fmla="*/ 566 h 969"/>
              <a:gd name="T22" fmla="*/ 413 w 4534"/>
              <a:gd name="T23" fmla="*/ 429 h 969"/>
              <a:gd name="T24" fmla="*/ 796 w 4534"/>
              <a:gd name="T25" fmla="*/ 420 h 969"/>
              <a:gd name="T26" fmla="*/ 1009 w 4534"/>
              <a:gd name="T27" fmla="*/ 528 h 969"/>
              <a:gd name="T28" fmla="*/ 928 w 4534"/>
              <a:gd name="T29" fmla="*/ 408 h 969"/>
              <a:gd name="T30" fmla="*/ 2115 w 4534"/>
              <a:gd name="T31" fmla="*/ 950 h 969"/>
              <a:gd name="T32" fmla="*/ 4445 w 4534"/>
              <a:gd name="T33" fmla="*/ 284 h 969"/>
              <a:gd name="T34" fmla="*/ 4534 w 4534"/>
              <a:gd name="T35" fmla="*/ 507 h 969"/>
              <a:gd name="T36" fmla="*/ 4291 w 4534"/>
              <a:gd name="T37" fmla="*/ 460 h 969"/>
              <a:gd name="T38" fmla="*/ 4160 w 4534"/>
              <a:gd name="T39" fmla="*/ 436 h 969"/>
              <a:gd name="T40" fmla="*/ 4092 w 4534"/>
              <a:gd name="T41" fmla="*/ 950 h 969"/>
              <a:gd name="T42" fmla="*/ 4088 w 4534"/>
              <a:gd name="T43" fmla="*/ 365 h 969"/>
              <a:gd name="T44" fmla="*/ 4149 w 4534"/>
              <a:gd name="T45" fmla="*/ 289 h 969"/>
              <a:gd name="T46" fmla="*/ 3447 w 4534"/>
              <a:gd name="T47" fmla="*/ 243 h 969"/>
              <a:gd name="T48" fmla="*/ 3718 w 4534"/>
              <a:gd name="T49" fmla="*/ 343 h 969"/>
              <a:gd name="T50" fmla="*/ 3818 w 4534"/>
              <a:gd name="T51" fmla="*/ 606 h 969"/>
              <a:gd name="T52" fmla="*/ 3718 w 4534"/>
              <a:gd name="T53" fmla="*/ 870 h 969"/>
              <a:gd name="T54" fmla="*/ 3447 w 4534"/>
              <a:gd name="T55" fmla="*/ 969 h 969"/>
              <a:gd name="T56" fmla="*/ 3175 w 4534"/>
              <a:gd name="T57" fmla="*/ 870 h 969"/>
              <a:gd name="T58" fmla="*/ 3075 w 4534"/>
              <a:gd name="T59" fmla="*/ 606 h 969"/>
              <a:gd name="T60" fmla="*/ 3175 w 4534"/>
              <a:gd name="T61" fmla="*/ 343 h 969"/>
              <a:gd name="T62" fmla="*/ 3447 w 4534"/>
              <a:gd name="T63" fmla="*/ 243 h 969"/>
              <a:gd name="T64" fmla="*/ 1752 w 4534"/>
              <a:gd name="T65" fmla="*/ 469 h 969"/>
              <a:gd name="T66" fmla="*/ 1645 w 4534"/>
              <a:gd name="T67" fmla="*/ 466 h 969"/>
              <a:gd name="T68" fmla="*/ 1528 w 4534"/>
              <a:gd name="T69" fmla="*/ 569 h 969"/>
              <a:gd name="T70" fmla="*/ 1513 w 4534"/>
              <a:gd name="T71" fmla="*/ 263 h 969"/>
              <a:gd name="T72" fmla="*/ 1527 w 4534"/>
              <a:gd name="T73" fmla="*/ 349 h 969"/>
              <a:gd name="T74" fmla="*/ 1612 w 4534"/>
              <a:gd name="T75" fmla="*/ 262 h 969"/>
              <a:gd name="T76" fmla="*/ 464 w 4534"/>
              <a:gd name="T77" fmla="*/ 254 h 969"/>
              <a:gd name="T78" fmla="*/ 688 w 4534"/>
              <a:gd name="T79" fmla="*/ 284 h 969"/>
              <a:gd name="T80" fmla="*/ 978 w 4534"/>
              <a:gd name="T81" fmla="*/ 255 h 969"/>
              <a:gd name="T82" fmla="*/ 1192 w 4534"/>
              <a:gd name="T83" fmla="*/ 422 h 969"/>
              <a:gd name="T84" fmla="*/ 1237 w 4534"/>
              <a:gd name="T85" fmla="*/ 663 h 969"/>
              <a:gd name="T86" fmla="*/ 779 w 4534"/>
              <a:gd name="T87" fmla="*/ 768 h 969"/>
              <a:gd name="T88" fmla="*/ 940 w 4534"/>
              <a:gd name="T89" fmla="*/ 798 h 969"/>
              <a:gd name="T90" fmla="*/ 1009 w 4534"/>
              <a:gd name="T91" fmla="*/ 739 h 969"/>
              <a:gd name="T92" fmla="*/ 1191 w 4534"/>
              <a:gd name="T93" fmla="*/ 828 h 969"/>
              <a:gd name="T94" fmla="*/ 1022 w 4534"/>
              <a:gd name="T95" fmla="*/ 948 h 969"/>
              <a:gd name="T96" fmla="*/ 731 w 4534"/>
              <a:gd name="T97" fmla="*/ 946 h 969"/>
              <a:gd name="T98" fmla="*/ 507 w 4534"/>
              <a:gd name="T99" fmla="*/ 946 h 969"/>
              <a:gd name="T100" fmla="*/ 216 w 4534"/>
              <a:gd name="T101" fmla="*/ 944 h 969"/>
              <a:gd name="T102" fmla="*/ 26 w 4534"/>
              <a:gd name="T103" fmla="*/ 755 h 969"/>
              <a:gd name="T104" fmla="*/ 26 w 4534"/>
              <a:gd name="T105" fmla="*/ 458 h 969"/>
              <a:gd name="T106" fmla="*/ 216 w 4534"/>
              <a:gd name="T107" fmla="*/ 269 h 969"/>
              <a:gd name="T108" fmla="*/ 2648 w 4534"/>
              <a:gd name="T109" fmla="*/ 510 h 969"/>
              <a:gd name="T110" fmla="*/ 2725 w 4534"/>
              <a:gd name="T111" fmla="*/ 675 h 969"/>
              <a:gd name="T112" fmla="*/ 2342 w 4534"/>
              <a:gd name="T113" fmla="*/ 0 h 969"/>
              <a:gd name="T114" fmla="*/ 2030 w 4534"/>
              <a:gd name="T115" fmla="*/ 950 h 9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4534" h="969">
                <a:moveTo>
                  <a:pt x="3447" y="419"/>
                </a:moveTo>
                <a:lnTo>
                  <a:pt x="3420" y="422"/>
                </a:lnTo>
                <a:lnTo>
                  <a:pt x="3397" y="429"/>
                </a:lnTo>
                <a:lnTo>
                  <a:pt x="3375" y="440"/>
                </a:lnTo>
                <a:lnTo>
                  <a:pt x="3354" y="456"/>
                </a:lnTo>
                <a:lnTo>
                  <a:pt x="3338" y="477"/>
                </a:lnTo>
                <a:lnTo>
                  <a:pt x="3324" y="502"/>
                </a:lnTo>
                <a:lnTo>
                  <a:pt x="3313" y="532"/>
                </a:lnTo>
                <a:lnTo>
                  <a:pt x="3307" y="566"/>
                </a:lnTo>
                <a:lnTo>
                  <a:pt x="3305" y="606"/>
                </a:lnTo>
                <a:lnTo>
                  <a:pt x="3307" y="645"/>
                </a:lnTo>
                <a:lnTo>
                  <a:pt x="3313" y="681"/>
                </a:lnTo>
                <a:lnTo>
                  <a:pt x="3324" y="710"/>
                </a:lnTo>
                <a:lnTo>
                  <a:pt x="3338" y="736"/>
                </a:lnTo>
                <a:lnTo>
                  <a:pt x="3354" y="757"/>
                </a:lnTo>
                <a:lnTo>
                  <a:pt x="3375" y="773"/>
                </a:lnTo>
                <a:lnTo>
                  <a:pt x="3397" y="784"/>
                </a:lnTo>
                <a:lnTo>
                  <a:pt x="3420" y="791"/>
                </a:lnTo>
                <a:lnTo>
                  <a:pt x="3447" y="794"/>
                </a:lnTo>
                <a:lnTo>
                  <a:pt x="3471" y="791"/>
                </a:lnTo>
                <a:lnTo>
                  <a:pt x="3496" y="784"/>
                </a:lnTo>
                <a:lnTo>
                  <a:pt x="3518" y="773"/>
                </a:lnTo>
                <a:lnTo>
                  <a:pt x="3537" y="757"/>
                </a:lnTo>
                <a:lnTo>
                  <a:pt x="3554" y="736"/>
                </a:lnTo>
                <a:lnTo>
                  <a:pt x="3569" y="710"/>
                </a:lnTo>
                <a:lnTo>
                  <a:pt x="3579" y="681"/>
                </a:lnTo>
                <a:lnTo>
                  <a:pt x="3586" y="645"/>
                </a:lnTo>
                <a:lnTo>
                  <a:pt x="3587" y="606"/>
                </a:lnTo>
                <a:lnTo>
                  <a:pt x="3586" y="566"/>
                </a:lnTo>
                <a:lnTo>
                  <a:pt x="3579" y="532"/>
                </a:lnTo>
                <a:lnTo>
                  <a:pt x="3569" y="502"/>
                </a:lnTo>
                <a:lnTo>
                  <a:pt x="3554" y="477"/>
                </a:lnTo>
                <a:lnTo>
                  <a:pt x="3537" y="456"/>
                </a:lnTo>
                <a:lnTo>
                  <a:pt x="3518" y="440"/>
                </a:lnTo>
                <a:lnTo>
                  <a:pt x="3496" y="429"/>
                </a:lnTo>
                <a:lnTo>
                  <a:pt x="3471" y="422"/>
                </a:lnTo>
                <a:lnTo>
                  <a:pt x="3447" y="419"/>
                </a:lnTo>
                <a:close/>
                <a:moveTo>
                  <a:pt x="366" y="419"/>
                </a:moveTo>
                <a:lnTo>
                  <a:pt x="343" y="422"/>
                </a:lnTo>
                <a:lnTo>
                  <a:pt x="319" y="429"/>
                </a:lnTo>
                <a:lnTo>
                  <a:pt x="299" y="440"/>
                </a:lnTo>
                <a:lnTo>
                  <a:pt x="280" y="456"/>
                </a:lnTo>
                <a:lnTo>
                  <a:pt x="263" y="477"/>
                </a:lnTo>
                <a:lnTo>
                  <a:pt x="249" y="502"/>
                </a:lnTo>
                <a:lnTo>
                  <a:pt x="240" y="532"/>
                </a:lnTo>
                <a:lnTo>
                  <a:pt x="233" y="566"/>
                </a:lnTo>
                <a:lnTo>
                  <a:pt x="230" y="606"/>
                </a:lnTo>
                <a:lnTo>
                  <a:pt x="233" y="645"/>
                </a:lnTo>
                <a:lnTo>
                  <a:pt x="240" y="681"/>
                </a:lnTo>
                <a:lnTo>
                  <a:pt x="249" y="710"/>
                </a:lnTo>
                <a:lnTo>
                  <a:pt x="263" y="736"/>
                </a:lnTo>
                <a:lnTo>
                  <a:pt x="280" y="757"/>
                </a:lnTo>
                <a:lnTo>
                  <a:pt x="299" y="773"/>
                </a:lnTo>
                <a:lnTo>
                  <a:pt x="319" y="784"/>
                </a:lnTo>
                <a:lnTo>
                  <a:pt x="343" y="791"/>
                </a:lnTo>
                <a:lnTo>
                  <a:pt x="366" y="794"/>
                </a:lnTo>
                <a:lnTo>
                  <a:pt x="391" y="791"/>
                </a:lnTo>
                <a:lnTo>
                  <a:pt x="413" y="784"/>
                </a:lnTo>
                <a:lnTo>
                  <a:pt x="435" y="773"/>
                </a:lnTo>
                <a:lnTo>
                  <a:pt x="454" y="757"/>
                </a:lnTo>
                <a:lnTo>
                  <a:pt x="471" y="736"/>
                </a:lnTo>
                <a:lnTo>
                  <a:pt x="483" y="710"/>
                </a:lnTo>
                <a:lnTo>
                  <a:pt x="494" y="681"/>
                </a:lnTo>
                <a:lnTo>
                  <a:pt x="501" y="645"/>
                </a:lnTo>
                <a:lnTo>
                  <a:pt x="503" y="606"/>
                </a:lnTo>
                <a:lnTo>
                  <a:pt x="501" y="566"/>
                </a:lnTo>
                <a:lnTo>
                  <a:pt x="494" y="532"/>
                </a:lnTo>
                <a:lnTo>
                  <a:pt x="483" y="502"/>
                </a:lnTo>
                <a:lnTo>
                  <a:pt x="471" y="477"/>
                </a:lnTo>
                <a:lnTo>
                  <a:pt x="454" y="456"/>
                </a:lnTo>
                <a:lnTo>
                  <a:pt x="435" y="440"/>
                </a:lnTo>
                <a:lnTo>
                  <a:pt x="413" y="429"/>
                </a:lnTo>
                <a:lnTo>
                  <a:pt x="391" y="422"/>
                </a:lnTo>
                <a:lnTo>
                  <a:pt x="366" y="419"/>
                </a:lnTo>
                <a:close/>
                <a:moveTo>
                  <a:pt x="874" y="398"/>
                </a:moveTo>
                <a:lnTo>
                  <a:pt x="844" y="401"/>
                </a:lnTo>
                <a:lnTo>
                  <a:pt x="818" y="408"/>
                </a:lnTo>
                <a:lnTo>
                  <a:pt x="796" y="420"/>
                </a:lnTo>
                <a:lnTo>
                  <a:pt x="778" y="437"/>
                </a:lnTo>
                <a:lnTo>
                  <a:pt x="763" y="456"/>
                </a:lnTo>
                <a:lnTo>
                  <a:pt x="750" y="478"/>
                </a:lnTo>
                <a:lnTo>
                  <a:pt x="742" y="502"/>
                </a:lnTo>
                <a:lnTo>
                  <a:pt x="738" y="528"/>
                </a:lnTo>
                <a:lnTo>
                  <a:pt x="1009" y="528"/>
                </a:lnTo>
                <a:lnTo>
                  <a:pt x="1004" y="502"/>
                </a:lnTo>
                <a:lnTo>
                  <a:pt x="996" y="478"/>
                </a:lnTo>
                <a:lnTo>
                  <a:pt x="983" y="456"/>
                </a:lnTo>
                <a:lnTo>
                  <a:pt x="968" y="437"/>
                </a:lnTo>
                <a:lnTo>
                  <a:pt x="950" y="420"/>
                </a:lnTo>
                <a:lnTo>
                  <a:pt x="928" y="408"/>
                </a:lnTo>
                <a:lnTo>
                  <a:pt x="903" y="401"/>
                </a:lnTo>
                <a:lnTo>
                  <a:pt x="874" y="398"/>
                </a:lnTo>
                <a:close/>
                <a:moveTo>
                  <a:pt x="2115" y="263"/>
                </a:moveTo>
                <a:lnTo>
                  <a:pt x="2342" y="263"/>
                </a:lnTo>
                <a:lnTo>
                  <a:pt x="2342" y="950"/>
                </a:lnTo>
                <a:lnTo>
                  <a:pt x="2115" y="950"/>
                </a:lnTo>
                <a:lnTo>
                  <a:pt x="2115" y="263"/>
                </a:lnTo>
                <a:close/>
                <a:moveTo>
                  <a:pt x="4292" y="243"/>
                </a:moveTo>
                <a:lnTo>
                  <a:pt x="4337" y="245"/>
                </a:lnTo>
                <a:lnTo>
                  <a:pt x="4377" y="254"/>
                </a:lnTo>
                <a:lnTo>
                  <a:pt x="4413" y="266"/>
                </a:lnTo>
                <a:lnTo>
                  <a:pt x="4445" y="284"/>
                </a:lnTo>
                <a:lnTo>
                  <a:pt x="4472" y="307"/>
                </a:lnTo>
                <a:lnTo>
                  <a:pt x="4494" y="336"/>
                </a:lnTo>
                <a:lnTo>
                  <a:pt x="4512" y="371"/>
                </a:lnTo>
                <a:lnTo>
                  <a:pt x="4525" y="411"/>
                </a:lnTo>
                <a:lnTo>
                  <a:pt x="4532" y="456"/>
                </a:lnTo>
                <a:lnTo>
                  <a:pt x="4534" y="507"/>
                </a:lnTo>
                <a:lnTo>
                  <a:pt x="4534" y="950"/>
                </a:lnTo>
                <a:lnTo>
                  <a:pt x="4309" y="950"/>
                </a:lnTo>
                <a:lnTo>
                  <a:pt x="4309" y="544"/>
                </a:lnTo>
                <a:lnTo>
                  <a:pt x="4307" y="511"/>
                </a:lnTo>
                <a:lnTo>
                  <a:pt x="4300" y="482"/>
                </a:lnTo>
                <a:lnTo>
                  <a:pt x="4291" y="460"/>
                </a:lnTo>
                <a:lnTo>
                  <a:pt x="4275" y="444"/>
                </a:lnTo>
                <a:lnTo>
                  <a:pt x="4258" y="431"/>
                </a:lnTo>
                <a:lnTo>
                  <a:pt x="4236" y="424"/>
                </a:lnTo>
                <a:lnTo>
                  <a:pt x="4211" y="423"/>
                </a:lnTo>
                <a:lnTo>
                  <a:pt x="4185" y="426"/>
                </a:lnTo>
                <a:lnTo>
                  <a:pt x="4160" y="436"/>
                </a:lnTo>
                <a:lnTo>
                  <a:pt x="4138" y="451"/>
                </a:lnTo>
                <a:lnTo>
                  <a:pt x="4120" y="471"/>
                </a:lnTo>
                <a:lnTo>
                  <a:pt x="4105" y="498"/>
                </a:lnTo>
                <a:lnTo>
                  <a:pt x="4096" y="528"/>
                </a:lnTo>
                <a:lnTo>
                  <a:pt x="4092" y="562"/>
                </a:lnTo>
                <a:lnTo>
                  <a:pt x="4092" y="950"/>
                </a:lnTo>
                <a:lnTo>
                  <a:pt x="3872" y="950"/>
                </a:lnTo>
                <a:lnTo>
                  <a:pt x="3872" y="263"/>
                </a:lnTo>
                <a:lnTo>
                  <a:pt x="4085" y="263"/>
                </a:lnTo>
                <a:lnTo>
                  <a:pt x="4085" y="368"/>
                </a:lnTo>
                <a:lnTo>
                  <a:pt x="4088" y="368"/>
                </a:lnTo>
                <a:lnTo>
                  <a:pt x="4088" y="365"/>
                </a:lnTo>
                <a:lnTo>
                  <a:pt x="4092" y="358"/>
                </a:lnTo>
                <a:lnTo>
                  <a:pt x="4098" y="349"/>
                </a:lnTo>
                <a:lnTo>
                  <a:pt x="4106" y="335"/>
                </a:lnTo>
                <a:lnTo>
                  <a:pt x="4117" y="321"/>
                </a:lnTo>
                <a:lnTo>
                  <a:pt x="4131" y="306"/>
                </a:lnTo>
                <a:lnTo>
                  <a:pt x="4149" y="289"/>
                </a:lnTo>
                <a:lnTo>
                  <a:pt x="4169" y="276"/>
                </a:lnTo>
                <a:lnTo>
                  <a:pt x="4194" y="262"/>
                </a:lnTo>
                <a:lnTo>
                  <a:pt x="4222" y="252"/>
                </a:lnTo>
                <a:lnTo>
                  <a:pt x="4255" y="245"/>
                </a:lnTo>
                <a:lnTo>
                  <a:pt x="4292" y="243"/>
                </a:lnTo>
                <a:close/>
                <a:moveTo>
                  <a:pt x="3447" y="243"/>
                </a:moveTo>
                <a:lnTo>
                  <a:pt x="3502" y="247"/>
                </a:lnTo>
                <a:lnTo>
                  <a:pt x="3553" y="255"/>
                </a:lnTo>
                <a:lnTo>
                  <a:pt x="3601" y="269"/>
                </a:lnTo>
                <a:lnTo>
                  <a:pt x="3643" y="288"/>
                </a:lnTo>
                <a:lnTo>
                  <a:pt x="3683" y="313"/>
                </a:lnTo>
                <a:lnTo>
                  <a:pt x="3718" y="343"/>
                </a:lnTo>
                <a:lnTo>
                  <a:pt x="3748" y="376"/>
                </a:lnTo>
                <a:lnTo>
                  <a:pt x="3773" y="415"/>
                </a:lnTo>
                <a:lnTo>
                  <a:pt x="3792" y="458"/>
                </a:lnTo>
                <a:lnTo>
                  <a:pt x="3806" y="503"/>
                </a:lnTo>
                <a:lnTo>
                  <a:pt x="3816" y="553"/>
                </a:lnTo>
                <a:lnTo>
                  <a:pt x="3818" y="606"/>
                </a:lnTo>
                <a:lnTo>
                  <a:pt x="3816" y="659"/>
                </a:lnTo>
                <a:lnTo>
                  <a:pt x="3806" y="710"/>
                </a:lnTo>
                <a:lnTo>
                  <a:pt x="3792" y="755"/>
                </a:lnTo>
                <a:lnTo>
                  <a:pt x="3773" y="798"/>
                </a:lnTo>
                <a:lnTo>
                  <a:pt x="3748" y="837"/>
                </a:lnTo>
                <a:lnTo>
                  <a:pt x="3718" y="870"/>
                </a:lnTo>
                <a:lnTo>
                  <a:pt x="3683" y="900"/>
                </a:lnTo>
                <a:lnTo>
                  <a:pt x="3643" y="924"/>
                </a:lnTo>
                <a:lnTo>
                  <a:pt x="3601" y="944"/>
                </a:lnTo>
                <a:lnTo>
                  <a:pt x="3553" y="958"/>
                </a:lnTo>
                <a:lnTo>
                  <a:pt x="3502" y="966"/>
                </a:lnTo>
                <a:lnTo>
                  <a:pt x="3447" y="969"/>
                </a:lnTo>
                <a:lnTo>
                  <a:pt x="3391" y="966"/>
                </a:lnTo>
                <a:lnTo>
                  <a:pt x="3339" y="958"/>
                </a:lnTo>
                <a:lnTo>
                  <a:pt x="3292" y="944"/>
                </a:lnTo>
                <a:lnTo>
                  <a:pt x="3248" y="924"/>
                </a:lnTo>
                <a:lnTo>
                  <a:pt x="3210" y="900"/>
                </a:lnTo>
                <a:lnTo>
                  <a:pt x="3175" y="870"/>
                </a:lnTo>
                <a:lnTo>
                  <a:pt x="3145" y="837"/>
                </a:lnTo>
                <a:lnTo>
                  <a:pt x="3120" y="798"/>
                </a:lnTo>
                <a:lnTo>
                  <a:pt x="3100" y="755"/>
                </a:lnTo>
                <a:lnTo>
                  <a:pt x="3086" y="710"/>
                </a:lnTo>
                <a:lnTo>
                  <a:pt x="3078" y="659"/>
                </a:lnTo>
                <a:lnTo>
                  <a:pt x="3075" y="606"/>
                </a:lnTo>
                <a:lnTo>
                  <a:pt x="3078" y="553"/>
                </a:lnTo>
                <a:lnTo>
                  <a:pt x="3086" y="503"/>
                </a:lnTo>
                <a:lnTo>
                  <a:pt x="3100" y="458"/>
                </a:lnTo>
                <a:lnTo>
                  <a:pt x="3120" y="415"/>
                </a:lnTo>
                <a:lnTo>
                  <a:pt x="3145" y="376"/>
                </a:lnTo>
                <a:lnTo>
                  <a:pt x="3175" y="343"/>
                </a:lnTo>
                <a:lnTo>
                  <a:pt x="3210" y="313"/>
                </a:lnTo>
                <a:lnTo>
                  <a:pt x="3248" y="288"/>
                </a:lnTo>
                <a:lnTo>
                  <a:pt x="3292" y="269"/>
                </a:lnTo>
                <a:lnTo>
                  <a:pt x="3339" y="255"/>
                </a:lnTo>
                <a:lnTo>
                  <a:pt x="3391" y="247"/>
                </a:lnTo>
                <a:lnTo>
                  <a:pt x="3447" y="243"/>
                </a:lnTo>
                <a:close/>
                <a:moveTo>
                  <a:pt x="1702" y="243"/>
                </a:moveTo>
                <a:lnTo>
                  <a:pt x="1723" y="244"/>
                </a:lnTo>
                <a:lnTo>
                  <a:pt x="1739" y="245"/>
                </a:lnTo>
                <a:lnTo>
                  <a:pt x="1749" y="247"/>
                </a:lnTo>
                <a:lnTo>
                  <a:pt x="1752" y="247"/>
                </a:lnTo>
                <a:lnTo>
                  <a:pt x="1752" y="469"/>
                </a:lnTo>
                <a:lnTo>
                  <a:pt x="1749" y="469"/>
                </a:lnTo>
                <a:lnTo>
                  <a:pt x="1738" y="467"/>
                </a:lnTo>
                <a:lnTo>
                  <a:pt x="1721" y="466"/>
                </a:lnTo>
                <a:lnTo>
                  <a:pt x="1701" y="464"/>
                </a:lnTo>
                <a:lnTo>
                  <a:pt x="1679" y="463"/>
                </a:lnTo>
                <a:lnTo>
                  <a:pt x="1645" y="466"/>
                </a:lnTo>
                <a:lnTo>
                  <a:pt x="1615" y="471"/>
                </a:lnTo>
                <a:lnTo>
                  <a:pt x="1590" y="481"/>
                </a:lnTo>
                <a:lnTo>
                  <a:pt x="1568" y="496"/>
                </a:lnTo>
                <a:lnTo>
                  <a:pt x="1552" y="515"/>
                </a:lnTo>
                <a:lnTo>
                  <a:pt x="1538" y="540"/>
                </a:lnTo>
                <a:lnTo>
                  <a:pt x="1528" y="569"/>
                </a:lnTo>
                <a:lnTo>
                  <a:pt x="1523" y="605"/>
                </a:lnTo>
                <a:lnTo>
                  <a:pt x="1522" y="646"/>
                </a:lnTo>
                <a:lnTo>
                  <a:pt x="1522" y="950"/>
                </a:lnTo>
                <a:lnTo>
                  <a:pt x="1294" y="950"/>
                </a:lnTo>
                <a:lnTo>
                  <a:pt x="1294" y="263"/>
                </a:lnTo>
                <a:lnTo>
                  <a:pt x="1513" y="263"/>
                </a:lnTo>
                <a:lnTo>
                  <a:pt x="1513" y="379"/>
                </a:lnTo>
                <a:lnTo>
                  <a:pt x="1516" y="379"/>
                </a:lnTo>
                <a:lnTo>
                  <a:pt x="1517" y="378"/>
                </a:lnTo>
                <a:lnTo>
                  <a:pt x="1519" y="371"/>
                </a:lnTo>
                <a:lnTo>
                  <a:pt x="1522" y="361"/>
                </a:lnTo>
                <a:lnTo>
                  <a:pt x="1527" y="349"/>
                </a:lnTo>
                <a:lnTo>
                  <a:pt x="1535" y="335"/>
                </a:lnTo>
                <a:lnTo>
                  <a:pt x="1545" y="320"/>
                </a:lnTo>
                <a:lnTo>
                  <a:pt x="1557" y="303"/>
                </a:lnTo>
                <a:lnTo>
                  <a:pt x="1572" y="288"/>
                </a:lnTo>
                <a:lnTo>
                  <a:pt x="1590" y="274"/>
                </a:lnTo>
                <a:lnTo>
                  <a:pt x="1612" y="262"/>
                </a:lnTo>
                <a:lnTo>
                  <a:pt x="1639" y="252"/>
                </a:lnTo>
                <a:lnTo>
                  <a:pt x="1669" y="245"/>
                </a:lnTo>
                <a:lnTo>
                  <a:pt x="1702" y="243"/>
                </a:lnTo>
                <a:close/>
                <a:moveTo>
                  <a:pt x="366" y="243"/>
                </a:moveTo>
                <a:lnTo>
                  <a:pt x="416" y="245"/>
                </a:lnTo>
                <a:lnTo>
                  <a:pt x="464" y="254"/>
                </a:lnTo>
                <a:lnTo>
                  <a:pt x="507" y="267"/>
                </a:lnTo>
                <a:lnTo>
                  <a:pt x="548" y="284"/>
                </a:lnTo>
                <a:lnTo>
                  <a:pt x="585" y="307"/>
                </a:lnTo>
                <a:lnTo>
                  <a:pt x="618" y="333"/>
                </a:lnTo>
                <a:lnTo>
                  <a:pt x="651" y="307"/>
                </a:lnTo>
                <a:lnTo>
                  <a:pt x="688" y="284"/>
                </a:lnTo>
                <a:lnTo>
                  <a:pt x="731" y="267"/>
                </a:lnTo>
                <a:lnTo>
                  <a:pt x="775" y="254"/>
                </a:lnTo>
                <a:lnTo>
                  <a:pt x="823" y="245"/>
                </a:lnTo>
                <a:lnTo>
                  <a:pt x="874" y="243"/>
                </a:lnTo>
                <a:lnTo>
                  <a:pt x="928" y="247"/>
                </a:lnTo>
                <a:lnTo>
                  <a:pt x="978" y="255"/>
                </a:lnTo>
                <a:lnTo>
                  <a:pt x="1024" y="269"/>
                </a:lnTo>
                <a:lnTo>
                  <a:pt x="1067" y="289"/>
                </a:lnTo>
                <a:lnTo>
                  <a:pt x="1106" y="314"/>
                </a:lnTo>
                <a:lnTo>
                  <a:pt x="1139" y="345"/>
                </a:lnTo>
                <a:lnTo>
                  <a:pt x="1169" y="380"/>
                </a:lnTo>
                <a:lnTo>
                  <a:pt x="1192" y="422"/>
                </a:lnTo>
                <a:lnTo>
                  <a:pt x="1212" y="467"/>
                </a:lnTo>
                <a:lnTo>
                  <a:pt x="1227" y="518"/>
                </a:lnTo>
                <a:lnTo>
                  <a:pt x="1235" y="573"/>
                </a:lnTo>
                <a:lnTo>
                  <a:pt x="1238" y="633"/>
                </a:lnTo>
                <a:lnTo>
                  <a:pt x="1238" y="652"/>
                </a:lnTo>
                <a:lnTo>
                  <a:pt x="1237" y="663"/>
                </a:lnTo>
                <a:lnTo>
                  <a:pt x="1237" y="667"/>
                </a:lnTo>
                <a:lnTo>
                  <a:pt x="738" y="667"/>
                </a:lnTo>
                <a:lnTo>
                  <a:pt x="742" y="696"/>
                </a:lnTo>
                <a:lnTo>
                  <a:pt x="750" y="724"/>
                </a:lnTo>
                <a:lnTo>
                  <a:pt x="763" y="747"/>
                </a:lnTo>
                <a:lnTo>
                  <a:pt x="779" y="768"/>
                </a:lnTo>
                <a:lnTo>
                  <a:pt x="799" y="784"/>
                </a:lnTo>
                <a:lnTo>
                  <a:pt x="822" y="797"/>
                </a:lnTo>
                <a:lnTo>
                  <a:pt x="851" y="805"/>
                </a:lnTo>
                <a:lnTo>
                  <a:pt x="883" y="806"/>
                </a:lnTo>
                <a:lnTo>
                  <a:pt x="914" y="805"/>
                </a:lnTo>
                <a:lnTo>
                  <a:pt x="940" y="798"/>
                </a:lnTo>
                <a:lnTo>
                  <a:pt x="961" y="788"/>
                </a:lnTo>
                <a:lnTo>
                  <a:pt x="978" y="777"/>
                </a:lnTo>
                <a:lnTo>
                  <a:pt x="990" y="766"/>
                </a:lnTo>
                <a:lnTo>
                  <a:pt x="1000" y="754"/>
                </a:lnTo>
                <a:lnTo>
                  <a:pt x="1005" y="746"/>
                </a:lnTo>
                <a:lnTo>
                  <a:pt x="1009" y="739"/>
                </a:lnTo>
                <a:lnTo>
                  <a:pt x="1009" y="736"/>
                </a:lnTo>
                <a:lnTo>
                  <a:pt x="1232" y="736"/>
                </a:lnTo>
                <a:lnTo>
                  <a:pt x="1227" y="758"/>
                </a:lnTo>
                <a:lnTo>
                  <a:pt x="1219" y="780"/>
                </a:lnTo>
                <a:lnTo>
                  <a:pt x="1206" y="804"/>
                </a:lnTo>
                <a:lnTo>
                  <a:pt x="1191" y="828"/>
                </a:lnTo>
                <a:lnTo>
                  <a:pt x="1173" y="852"/>
                </a:lnTo>
                <a:lnTo>
                  <a:pt x="1151" y="875"/>
                </a:lnTo>
                <a:lnTo>
                  <a:pt x="1125" y="897"/>
                </a:lnTo>
                <a:lnTo>
                  <a:pt x="1095" y="917"/>
                </a:lnTo>
                <a:lnTo>
                  <a:pt x="1060" y="935"/>
                </a:lnTo>
                <a:lnTo>
                  <a:pt x="1022" y="948"/>
                </a:lnTo>
                <a:lnTo>
                  <a:pt x="978" y="959"/>
                </a:lnTo>
                <a:lnTo>
                  <a:pt x="928" y="968"/>
                </a:lnTo>
                <a:lnTo>
                  <a:pt x="874" y="969"/>
                </a:lnTo>
                <a:lnTo>
                  <a:pt x="823" y="966"/>
                </a:lnTo>
                <a:lnTo>
                  <a:pt x="775" y="959"/>
                </a:lnTo>
                <a:lnTo>
                  <a:pt x="731" y="946"/>
                </a:lnTo>
                <a:lnTo>
                  <a:pt x="688" y="928"/>
                </a:lnTo>
                <a:lnTo>
                  <a:pt x="651" y="906"/>
                </a:lnTo>
                <a:lnTo>
                  <a:pt x="618" y="879"/>
                </a:lnTo>
                <a:lnTo>
                  <a:pt x="585" y="906"/>
                </a:lnTo>
                <a:lnTo>
                  <a:pt x="548" y="928"/>
                </a:lnTo>
                <a:lnTo>
                  <a:pt x="507" y="946"/>
                </a:lnTo>
                <a:lnTo>
                  <a:pt x="464" y="959"/>
                </a:lnTo>
                <a:lnTo>
                  <a:pt x="416" y="966"/>
                </a:lnTo>
                <a:lnTo>
                  <a:pt x="366" y="969"/>
                </a:lnTo>
                <a:lnTo>
                  <a:pt x="313" y="966"/>
                </a:lnTo>
                <a:lnTo>
                  <a:pt x="262" y="958"/>
                </a:lnTo>
                <a:lnTo>
                  <a:pt x="216" y="944"/>
                </a:lnTo>
                <a:lnTo>
                  <a:pt x="172" y="924"/>
                </a:lnTo>
                <a:lnTo>
                  <a:pt x="134" y="900"/>
                </a:lnTo>
                <a:lnTo>
                  <a:pt x="101" y="870"/>
                </a:lnTo>
                <a:lnTo>
                  <a:pt x="70" y="837"/>
                </a:lnTo>
                <a:lnTo>
                  <a:pt x="45" y="798"/>
                </a:lnTo>
                <a:lnTo>
                  <a:pt x="26" y="755"/>
                </a:lnTo>
                <a:lnTo>
                  <a:pt x="12" y="710"/>
                </a:lnTo>
                <a:lnTo>
                  <a:pt x="3" y="659"/>
                </a:lnTo>
                <a:lnTo>
                  <a:pt x="0" y="606"/>
                </a:lnTo>
                <a:lnTo>
                  <a:pt x="3" y="553"/>
                </a:lnTo>
                <a:lnTo>
                  <a:pt x="11" y="503"/>
                </a:lnTo>
                <a:lnTo>
                  <a:pt x="26" y="458"/>
                </a:lnTo>
                <a:lnTo>
                  <a:pt x="45" y="415"/>
                </a:lnTo>
                <a:lnTo>
                  <a:pt x="70" y="376"/>
                </a:lnTo>
                <a:lnTo>
                  <a:pt x="101" y="343"/>
                </a:lnTo>
                <a:lnTo>
                  <a:pt x="134" y="313"/>
                </a:lnTo>
                <a:lnTo>
                  <a:pt x="172" y="288"/>
                </a:lnTo>
                <a:lnTo>
                  <a:pt x="216" y="269"/>
                </a:lnTo>
                <a:lnTo>
                  <a:pt x="262" y="255"/>
                </a:lnTo>
                <a:lnTo>
                  <a:pt x="313" y="247"/>
                </a:lnTo>
                <a:lnTo>
                  <a:pt x="366" y="243"/>
                </a:lnTo>
                <a:close/>
                <a:moveTo>
                  <a:pt x="2429" y="0"/>
                </a:moveTo>
                <a:lnTo>
                  <a:pt x="2648" y="0"/>
                </a:lnTo>
                <a:lnTo>
                  <a:pt x="2648" y="510"/>
                </a:lnTo>
                <a:lnTo>
                  <a:pt x="2846" y="263"/>
                </a:lnTo>
                <a:lnTo>
                  <a:pt x="3120" y="263"/>
                </a:lnTo>
                <a:lnTo>
                  <a:pt x="2878" y="520"/>
                </a:lnTo>
                <a:lnTo>
                  <a:pt x="3128" y="950"/>
                </a:lnTo>
                <a:lnTo>
                  <a:pt x="2867" y="950"/>
                </a:lnTo>
                <a:lnTo>
                  <a:pt x="2725" y="675"/>
                </a:lnTo>
                <a:lnTo>
                  <a:pt x="2648" y="761"/>
                </a:lnTo>
                <a:lnTo>
                  <a:pt x="2648" y="950"/>
                </a:lnTo>
                <a:lnTo>
                  <a:pt x="2429" y="950"/>
                </a:lnTo>
                <a:lnTo>
                  <a:pt x="2429" y="0"/>
                </a:lnTo>
                <a:close/>
                <a:moveTo>
                  <a:pt x="2115" y="0"/>
                </a:moveTo>
                <a:lnTo>
                  <a:pt x="2342" y="0"/>
                </a:lnTo>
                <a:lnTo>
                  <a:pt x="2342" y="179"/>
                </a:lnTo>
                <a:lnTo>
                  <a:pt x="2115" y="179"/>
                </a:lnTo>
                <a:lnTo>
                  <a:pt x="2115" y="0"/>
                </a:lnTo>
                <a:close/>
                <a:moveTo>
                  <a:pt x="1802" y="0"/>
                </a:moveTo>
                <a:lnTo>
                  <a:pt x="2030" y="0"/>
                </a:lnTo>
                <a:lnTo>
                  <a:pt x="2030" y="950"/>
                </a:lnTo>
                <a:lnTo>
                  <a:pt x="1802" y="950"/>
                </a:lnTo>
                <a:lnTo>
                  <a:pt x="1802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vert="horz" wrap="square" lIns="88207" tIns="44105" rIns="88207" bIns="44105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9" name="Group 38"/>
          <p:cNvGrpSpPr/>
          <p:nvPr/>
        </p:nvGrpSpPr>
        <p:grpSpPr bwMode="gray">
          <a:xfrm>
            <a:off x="-83067" y="-98312"/>
            <a:ext cx="7000389" cy="10125117"/>
            <a:chOff x="-86754" y="-101364"/>
            <a:chExt cx="7311008" cy="10439250"/>
          </a:xfrm>
        </p:grpSpPr>
        <p:cxnSp>
          <p:nvCxnSpPr>
            <p:cNvPr id="10" name="Straight Connector 9"/>
            <p:cNvCxnSpPr/>
            <p:nvPr/>
          </p:nvCxnSpPr>
          <p:spPr bwMode="gray">
            <a:xfrm>
              <a:off x="-86754" y="509239"/>
              <a:ext cx="720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gray">
            <a:xfrm>
              <a:off x="-86754" y="884226"/>
              <a:ext cx="720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gray">
            <a:xfrm>
              <a:off x="-86754" y="9507352"/>
              <a:ext cx="720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gray">
            <a:xfrm>
              <a:off x="-86754" y="9327964"/>
              <a:ext cx="720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gray">
            <a:xfrm>
              <a:off x="-86754" y="9721664"/>
              <a:ext cx="720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gray">
            <a:xfrm>
              <a:off x="-86754" y="4274367"/>
              <a:ext cx="720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gray">
            <a:xfrm>
              <a:off x="-86754" y="4047461"/>
              <a:ext cx="720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gray">
            <a:xfrm>
              <a:off x="7152246" y="506910"/>
              <a:ext cx="720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gray">
            <a:xfrm>
              <a:off x="7152246" y="884226"/>
              <a:ext cx="720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gray">
            <a:xfrm>
              <a:off x="7152246" y="9507352"/>
              <a:ext cx="720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gray">
            <a:xfrm>
              <a:off x="7152246" y="9327964"/>
              <a:ext cx="720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gray">
            <a:xfrm>
              <a:off x="7152246" y="9721664"/>
              <a:ext cx="720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gray">
            <a:xfrm>
              <a:off x="7152246" y="4274367"/>
              <a:ext cx="720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 bwMode="gray">
            <a:xfrm>
              <a:off x="7152246" y="4048637"/>
              <a:ext cx="720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 bwMode="gray">
            <a:xfrm rot="5400000">
              <a:off x="6571171" y="-65360"/>
              <a:ext cx="720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 bwMode="gray">
            <a:xfrm rot="5400000">
              <a:off x="846175" y="-65360"/>
              <a:ext cx="720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 bwMode="gray">
            <a:xfrm rot="5400000">
              <a:off x="6571171" y="10301882"/>
              <a:ext cx="720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 bwMode="gray">
            <a:xfrm rot="5400000">
              <a:off x="846175" y="10301882"/>
              <a:ext cx="720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9247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indent="0" algn="l" defTabSz="1219170" rtl="0" eaLnBrk="1" latinLnBrk="0" hangingPunct="1">
      <a:spcBef>
        <a:spcPts val="400"/>
      </a:spcBef>
      <a:spcAft>
        <a:spcPts val="400"/>
      </a:spcAft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239994" indent="-239994" algn="l" defTabSz="1219170" rtl="0" eaLnBrk="1" latinLnBrk="0" hangingPunct="1">
      <a:spcBef>
        <a:spcPts val="400"/>
      </a:spcBef>
      <a:spcAft>
        <a:spcPts val="400"/>
      </a:spcAft>
      <a:buClr>
        <a:schemeClr val="bg2"/>
      </a:buClr>
      <a:buFont typeface="Wingdings" panose="05000000000000000000" pitchFamily="2" charset="2"/>
      <a:buChar char="§"/>
      <a:defRPr sz="1600" b="0" kern="1200">
        <a:solidFill>
          <a:schemeClr val="tx1"/>
        </a:solidFill>
        <a:latin typeface="+mn-lt"/>
        <a:ea typeface="+mn-ea"/>
        <a:cs typeface="+mn-cs"/>
      </a:defRPr>
    </a:lvl2pPr>
    <a:lvl3pPr marL="479988" indent="-239994" algn="l" defTabSz="1219170" rtl="0" eaLnBrk="1" latinLnBrk="0" hangingPunct="1">
      <a:spcBef>
        <a:spcPts val="400"/>
      </a:spcBef>
      <a:spcAft>
        <a:spcPts val="400"/>
      </a:spcAft>
      <a:buClr>
        <a:schemeClr val="bg2"/>
      </a:buClr>
      <a:buFont typeface="Arial" panose="020B0604020202020204" pitchFamily="34" charset="0"/>
      <a:buChar char="-"/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719982" indent="-239994" algn="l" defTabSz="1219170" rtl="0" eaLnBrk="1" latinLnBrk="0" hangingPunct="1">
      <a:spcBef>
        <a:spcPts val="400"/>
      </a:spcBef>
      <a:spcAft>
        <a:spcPts val="400"/>
      </a:spcAft>
      <a:buClr>
        <a:schemeClr val="bg2"/>
      </a:buClr>
      <a:buFont typeface="Arial" pitchFamily="34" charset="0"/>
      <a:buChar char="-"/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0" indent="-239994" algn="l" defTabSz="1219170" rtl="0" eaLnBrk="1" latinLnBrk="0" hangingPunct="1">
      <a:spcBef>
        <a:spcPts val="400"/>
      </a:spcBef>
      <a:spcAft>
        <a:spcPts val="400"/>
      </a:spcAft>
      <a:buClr>
        <a:schemeClr val="bg2"/>
      </a:buClr>
      <a:buSzPct val="80000"/>
      <a:buFont typeface="+mj-lt"/>
      <a:buAutoNum type="arabicPeriod"/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479988" indent="-239994" algn="l" defTabSz="1219170" rtl="0" eaLnBrk="1" latinLnBrk="0" hangingPunct="1">
      <a:spcBef>
        <a:spcPts val="400"/>
      </a:spcBef>
      <a:spcAft>
        <a:spcPts val="400"/>
      </a:spcAft>
      <a:buClr>
        <a:schemeClr val="bg2"/>
      </a:buClr>
      <a:buSzPct val="80000"/>
      <a:buFont typeface="+mj-lt"/>
      <a:buAutoNum type="arabicPeriod"/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0" indent="0" algn="l" defTabSz="1219170" rtl="0" eaLnBrk="1" latinLnBrk="0" hangingPunct="1">
      <a:spcBef>
        <a:spcPts val="400"/>
      </a:spcBef>
      <a:spcAft>
        <a:spcPts val="400"/>
      </a:spcAft>
      <a:buClr>
        <a:schemeClr val="bg2"/>
      </a:buClr>
      <a:buSzPct val="80000"/>
      <a:buFont typeface="+mj-lt"/>
      <a:buNone/>
      <a:defRPr sz="1333" b="0" kern="1200">
        <a:solidFill>
          <a:schemeClr val="tx1"/>
        </a:solidFill>
        <a:latin typeface="+mn-lt"/>
        <a:ea typeface="+mn-ea"/>
        <a:cs typeface="+mn-cs"/>
      </a:defRPr>
    </a:lvl7pPr>
    <a:lvl8pPr marL="0" indent="0" algn="l" defTabSz="1219170" rtl="0" eaLnBrk="1" latinLnBrk="0" hangingPunct="1">
      <a:spcBef>
        <a:spcPts val="400"/>
      </a:spcBef>
      <a:spcAft>
        <a:spcPts val="400"/>
      </a:spcAft>
      <a:defRPr sz="1333" kern="1200">
        <a:solidFill>
          <a:schemeClr val="tx1"/>
        </a:solidFill>
        <a:latin typeface="+mn-lt"/>
        <a:ea typeface="+mn-ea"/>
        <a:cs typeface="+mn-cs"/>
      </a:defRPr>
    </a:lvl8pPr>
    <a:lvl9pPr marL="0" indent="0" algn="l" defTabSz="1219170" rtl="0" eaLnBrk="1" latinLnBrk="0" hangingPunct="1">
      <a:spcBef>
        <a:spcPts val="400"/>
      </a:spcBef>
      <a:spcAft>
        <a:spcPts val="400"/>
      </a:spcAft>
      <a:defRPr sz="1333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pos="531" userDrawn="1">
          <p15:clr>
            <a:srgbClr val="F26B43"/>
          </p15:clr>
        </p15:guide>
        <p15:guide id="2" pos="3999" userDrawn="1">
          <p15:clr>
            <a:srgbClr val="F26B43"/>
          </p15:clr>
        </p15:guide>
        <p15:guide id="3" orient="horz" pos="2474" userDrawn="1">
          <p15:clr>
            <a:srgbClr val="F26B43"/>
          </p15:clr>
        </p15:guide>
        <p15:guide id="6" orient="horz" pos="310" userDrawn="1">
          <p15:clr>
            <a:srgbClr val="F26B43"/>
          </p15:clr>
        </p15:guide>
        <p15:guide id="7" orient="horz" pos="2613" userDrawn="1">
          <p15:clr>
            <a:srgbClr val="F26B43"/>
          </p15:clr>
        </p15:guide>
        <p15:guide id="8" orient="horz" pos="539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348" indent="-174348" defTabSz="929853">
              <a:spcBef>
                <a:spcPts val="305"/>
              </a:spcBef>
              <a:spcAft>
                <a:spcPts val="203"/>
              </a:spcAft>
              <a:buFont typeface="Arial" panose="020B0604020202020204" pitchFamily="34" charset="0"/>
              <a:buChar char="•"/>
              <a:defRPr/>
            </a:pPr>
            <a:endParaRPr lang="en-US" sz="1200" dirty="0"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B936D8B3-C460-44AC-B9A0-2EFBD573290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305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348" indent="-174348" defTabSz="929853">
              <a:spcBef>
                <a:spcPts val="305"/>
              </a:spcBef>
              <a:spcAft>
                <a:spcPts val="203"/>
              </a:spcAft>
              <a:buFont typeface="Arial" panose="020B0604020202020204" pitchFamily="34" charset="0"/>
              <a:buChar char="•"/>
              <a:defRPr/>
            </a:pPr>
            <a:endParaRPr lang="en-US" sz="1200" dirty="0"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B936D8B3-C460-44AC-B9A0-2EFBD573290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856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348" indent="-174348" defTabSz="929853">
              <a:spcBef>
                <a:spcPts val="305"/>
              </a:spcBef>
              <a:spcAft>
                <a:spcPts val="203"/>
              </a:spcAft>
              <a:buFont typeface="Arial" panose="020B0604020202020204" pitchFamily="34" charset="0"/>
              <a:buChar char="•"/>
              <a:defRPr/>
            </a:pPr>
            <a:endParaRPr lang="en-US" sz="1200" dirty="0"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B936D8B3-C460-44AC-B9A0-2EFBD573290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653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348" indent="-174348" defTabSz="929853">
              <a:spcBef>
                <a:spcPts val="305"/>
              </a:spcBef>
              <a:spcAft>
                <a:spcPts val="203"/>
              </a:spcAft>
              <a:buFont typeface="Arial" panose="020B0604020202020204" pitchFamily="34" charset="0"/>
              <a:buChar char="•"/>
              <a:defRPr/>
            </a:pPr>
            <a:endParaRPr lang="en-US" sz="1200" dirty="0"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B936D8B3-C460-44AC-B9A0-2EFBD573290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22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348" indent="-174348" defTabSz="929853">
              <a:spcBef>
                <a:spcPts val="305"/>
              </a:spcBef>
              <a:spcAft>
                <a:spcPts val="203"/>
              </a:spcAft>
              <a:buFont typeface="Arial" panose="020B0604020202020204" pitchFamily="34" charset="0"/>
              <a:buChar char="•"/>
              <a:defRPr/>
            </a:pPr>
            <a:endParaRPr lang="en-US" sz="1200" dirty="0"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B936D8B3-C460-44AC-B9A0-2EFBD573290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110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348" indent="-174348" defTabSz="929853">
              <a:spcBef>
                <a:spcPts val="305"/>
              </a:spcBef>
              <a:spcAft>
                <a:spcPts val="203"/>
              </a:spcAft>
              <a:buFont typeface="Arial" panose="020B0604020202020204" pitchFamily="34" charset="0"/>
              <a:buChar char="•"/>
              <a:defRPr/>
            </a:pPr>
            <a:endParaRPr lang="en-US" sz="1200" dirty="0"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B936D8B3-C460-44AC-B9A0-2EFBD573290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4492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348" indent="-174348" defTabSz="929853">
              <a:spcBef>
                <a:spcPts val="305"/>
              </a:spcBef>
              <a:spcAft>
                <a:spcPts val="203"/>
              </a:spcAft>
              <a:buFont typeface="Arial" panose="020B0604020202020204" pitchFamily="34" charset="0"/>
              <a:buChar char="•"/>
              <a:defRPr/>
            </a:pPr>
            <a:endParaRPr lang="en-US" sz="1200" dirty="0"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B936D8B3-C460-44AC-B9A0-2EFBD573290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6314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348" indent="-174348" defTabSz="929853">
              <a:spcBef>
                <a:spcPts val="305"/>
              </a:spcBef>
              <a:spcAft>
                <a:spcPts val="203"/>
              </a:spcAft>
              <a:buFont typeface="Arial" panose="020B0604020202020204" pitchFamily="34" charset="0"/>
              <a:buChar char="•"/>
              <a:defRPr/>
            </a:pPr>
            <a:endParaRPr lang="en-US" sz="1200" dirty="0"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B936D8B3-C460-44AC-B9A0-2EFBD573290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569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gray">
          <a:xfrm>
            <a:off x="517917" y="549275"/>
            <a:ext cx="8805471" cy="1564532"/>
          </a:xfrm>
        </p:spPr>
        <p:txBody>
          <a:bodyPr tIns="288000"/>
          <a:lstStyle>
            <a:lvl1pPr>
              <a:defRPr sz="3000" baseline="0"/>
            </a:lvl1pPr>
          </a:lstStyle>
          <a:p>
            <a:r>
              <a:rPr lang="en-US" noProof="0" dirty="0"/>
              <a:t>Click to edit the </a:t>
            </a:r>
            <a:br>
              <a:rPr lang="en-US" noProof="0" dirty="0"/>
            </a:br>
            <a:r>
              <a:rPr lang="en-US" noProof="0" dirty="0"/>
              <a:t>title of the presentation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17917" y="2113807"/>
            <a:ext cx="8805471" cy="1494581"/>
          </a:xfrm>
        </p:spPr>
        <p:txBody>
          <a:bodyPr/>
          <a:lstStyle>
            <a:lvl1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Click to edit the </a:t>
            </a:r>
            <a:br>
              <a:rPr lang="en-US" noProof="0" dirty="0"/>
            </a:br>
            <a:r>
              <a:rPr lang="en-US" noProof="0" dirty="0"/>
              <a:t>subtitle of the presentation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 bwMode="gray">
          <a:xfrm>
            <a:off x="0" y="3608388"/>
            <a:ext cx="12192000" cy="3249611"/>
          </a:xfrm>
          <a:solidFill>
            <a:schemeClr val="tx2"/>
          </a:solidFill>
        </p:spPr>
        <p:txBody>
          <a:bodyPr anchor="ctr"/>
          <a:lstStyle>
            <a:lvl1pPr algn="ctr">
              <a:defRPr i="1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58334626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fullsi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en-US"/>
              <a:t>File Name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/>
              <a:t>Page </a:t>
            </a:r>
            <a:fld id="{D126E9C2-5A98-4FED-83CF-BD978A28F27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3"/>
          </p:nvPr>
        </p:nvSpPr>
        <p:spPr bwMode="gray">
          <a:xfrm>
            <a:off x="516995" y="1160463"/>
            <a:ext cx="11159068" cy="5113337"/>
          </a:xfrm>
          <a:solidFill>
            <a:schemeClr val="tx2"/>
          </a:solidFill>
        </p:spPr>
        <p:txBody>
          <a:bodyPr anchor="ctr"/>
          <a:lstStyle>
            <a:lvl1pPr algn="ctr">
              <a:defRPr i="1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6237741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fullsize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en-US"/>
              <a:t>File Name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/>
              <a:t>Page </a:t>
            </a:r>
            <a:fld id="{D126E9C2-5A98-4FED-83CF-BD978A28F27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3"/>
          </p:nvPr>
        </p:nvSpPr>
        <p:spPr bwMode="gray">
          <a:xfrm>
            <a:off x="0" y="1160463"/>
            <a:ext cx="12192000" cy="5113337"/>
          </a:xfrm>
          <a:solidFill>
            <a:schemeClr val="tx2"/>
          </a:solidFill>
        </p:spPr>
        <p:txBody>
          <a:bodyPr anchor="ctr"/>
          <a:lstStyle>
            <a:lvl1pPr algn="ctr">
              <a:defRPr i="1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62623315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515379" y="5121188"/>
            <a:ext cx="11161242" cy="1152613"/>
          </a:xfrm>
        </p:spPr>
        <p:txBody>
          <a:bodyPr anchor="b"/>
          <a:lstStyle/>
          <a:p>
            <a:pPr lvl="0"/>
            <a:r>
              <a:rPr lang="en-US" noProof="0" dirty="0"/>
              <a:t>Write your text</a:t>
            </a:r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3"/>
          </p:nvPr>
        </p:nvSpPr>
        <p:spPr bwMode="gray">
          <a:xfrm>
            <a:off x="515379" y="1160463"/>
            <a:ext cx="11161242" cy="3960812"/>
          </a:xfrm>
          <a:solidFill>
            <a:schemeClr val="tx2"/>
          </a:solidFill>
        </p:spPr>
        <p:txBody>
          <a:bodyPr anchor="ctr"/>
          <a:lstStyle>
            <a:lvl1pPr algn="ctr">
              <a:defRPr i="1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 bwMode="gray"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 bwMode="gray"/>
        <p:txBody>
          <a:bodyPr/>
          <a:lstStyle/>
          <a:p>
            <a:r>
              <a:rPr lang="en-US"/>
              <a:t>File Name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 bwMode="gray"/>
        <p:txBody>
          <a:bodyPr/>
          <a:lstStyle/>
          <a:p>
            <a:r>
              <a:rPr lang="en-US"/>
              <a:t>Page </a:t>
            </a:r>
            <a:fld id="{D126E9C2-5A98-4FED-83CF-BD978A28F27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610649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 bwMode="gray"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 bwMode="gray"/>
        <p:txBody>
          <a:bodyPr/>
          <a:lstStyle/>
          <a:p>
            <a:r>
              <a:rPr lang="en-US"/>
              <a:t>File Name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7"/>
          </p:nvPr>
        </p:nvSpPr>
        <p:spPr bwMode="gray"/>
        <p:txBody>
          <a:bodyPr/>
          <a:lstStyle/>
          <a:p>
            <a:r>
              <a:rPr lang="en-US"/>
              <a:t>Page </a:t>
            </a:r>
            <a:fld id="{D126E9C2-5A98-4FED-83CF-BD978A28F27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3"/>
          </p:nvPr>
        </p:nvSpPr>
        <p:spPr bwMode="gray">
          <a:xfrm>
            <a:off x="517917" y="1160464"/>
            <a:ext cx="5434150" cy="5113336"/>
          </a:xfrm>
          <a:solidFill>
            <a:schemeClr val="tx2"/>
          </a:solidFill>
        </p:spPr>
        <p:txBody>
          <a:bodyPr anchor="ctr"/>
          <a:lstStyle>
            <a:lvl1pPr algn="ctr">
              <a:defRPr i="1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8"/>
          </p:nvPr>
        </p:nvSpPr>
        <p:spPr bwMode="gray">
          <a:xfrm>
            <a:off x="6240464" y="1160464"/>
            <a:ext cx="5436158" cy="5113336"/>
          </a:xfrm>
          <a:solidFill>
            <a:schemeClr val="tx2"/>
          </a:solidFill>
        </p:spPr>
        <p:txBody>
          <a:bodyPr anchor="ctr"/>
          <a:lstStyle>
            <a:lvl1pPr algn="ctr">
              <a:defRPr i="1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02F4DB-69BA-42F5-AA67-94C8AF231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9360052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6"/>
          </p:nvPr>
        </p:nvSpPr>
        <p:spPr bwMode="gray"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7"/>
          </p:nvPr>
        </p:nvSpPr>
        <p:spPr bwMode="gray"/>
        <p:txBody>
          <a:bodyPr/>
          <a:lstStyle/>
          <a:p>
            <a:r>
              <a:rPr lang="en-US"/>
              <a:t>File Name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8"/>
          </p:nvPr>
        </p:nvSpPr>
        <p:spPr bwMode="gray"/>
        <p:txBody>
          <a:bodyPr/>
          <a:lstStyle/>
          <a:p>
            <a:r>
              <a:rPr lang="en-US"/>
              <a:t>Page </a:t>
            </a:r>
            <a:fld id="{D126E9C2-5A98-4FED-83CF-BD978A28F27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3"/>
          </p:nvPr>
        </p:nvSpPr>
        <p:spPr bwMode="gray">
          <a:xfrm>
            <a:off x="517917" y="1160464"/>
            <a:ext cx="3525446" cy="5113336"/>
          </a:xfrm>
          <a:solidFill>
            <a:schemeClr val="tx2"/>
          </a:solidFill>
        </p:spPr>
        <p:txBody>
          <a:bodyPr anchor="ctr"/>
          <a:lstStyle>
            <a:lvl1pPr algn="ctr">
              <a:defRPr i="1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9"/>
          </p:nvPr>
        </p:nvSpPr>
        <p:spPr bwMode="gray">
          <a:xfrm>
            <a:off x="4332288" y="1160464"/>
            <a:ext cx="3527425" cy="5113336"/>
          </a:xfrm>
          <a:solidFill>
            <a:schemeClr val="tx2"/>
          </a:solidFill>
        </p:spPr>
        <p:txBody>
          <a:bodyPr anchor="ctr"/>
          <a:lstStyle>
            <a:lvl1pPr algn="ctr">
              <a:defRPr i="1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5" name="Picture Placeholder 6"/>
          <p:cNvSpPr>
            <a:spLocks noGrp="1"/>
          </p:cNvSpPr>
          <p:nvPr>
            <p:ph type="pic" sz="quarter" idx="20"/>
          </p:nvPr>
        </p:nvSpPr>
        <p:spPr bwMode="gray">
          <a:xfrm>
            <a:off x="8148639" y="1160464"/>
            <a:ext cx="3525444" cy="5113336"/>
          </a:xfrm>
          <a:solidFill>
            <a:schemeClr val="tx2"/>
          </a:solidFill>
        </p:spPr>
        <p:txBody>
          <a:bodyPr anchor="ctr"/>
          <a:lstStyle>
            <a:lvl1pPr algn="ctr">
              <a:defRPr i="1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035003477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s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518515" y="5121275"/>
            <a:ext cx="3528000" cy="1152525"/>
          </a:xfrm>
        </p:spPr>
        <p:txBody>
          <a:bodyPr lIns="0" tIns="72000" anchor="t"/>
          <a:lstStyle/>
          <a:p>
            <a:pPr lvl="0"/>
            <a:r>
              <a:rPr lang="en-US" noProof="0" dirty="0"/>
              <a:t>Write your text</a:t>
            </a:r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3"/>
          </p:nvPr>
        </p:nvSpPr>
        <p:spPr bwMode="gray">
          <a:xfrm>
            <a:off x="518515" y="1160748"/>
            <a:ext cx="3528000" cy="3960812"/>
          </a:xfrm>
          <a:solidFill>
            <a:schemeClr val="tx2"/>
          </a:solidFill>
        </p:spPr>
        <p:txBody>
          <a:bodyPr anchor="ctr"/>
          <a:lstStyle>
            <a:lvl1pPr algn="ctr">
              <a:defRPr i="1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 bwMode="gray"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 bwMode="gray"/>
        <p:txBody>
          <a:bodyPr/>
          <a:lstStyle/>
          <a:p>
            <a:r>
              <a:rPr lang="en-US"/>
              <a:t>File Name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 bwMode="gray"/>
        <p:txBody>
          <a:bodyPr/>
          <a:lstStyle/>
          <a:p>
            <a:r>
              <a:rPr lang="en-US"/>
              <a:t>Page </a:t>
            </a:r>
            <a:fld id="{D126E9C2-5A98-4FED-83CF-BD978A28F27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4331225" y="5121274"/>
            <a:ext cx="3527425" cy="1152526"/>
          </a:xfrm>
        </p:spPr>
        <p:txBody>
          <a:bodyPr lIns="0" tIns="72000" anchor="t"/>
          <a:lstStyle/>
          <a:p>
            <a:pPr lvl="0"/>
            <a:r>
              <a:rPr lang="en-US" noProof="0" dirty="0"/>
              <a:t>Write your text</a:t>
            </a:r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9"/>
          </p:nvPr>
        </p:nvSpPr>
        <p:spPr bwMode="gray">
          <a:xfrm>
            <a:off x="4332288" y="1160463"/>
            <a:ext cx="3527425" cy="3960811"/>
          </a:xfrm>
          <a:solidFill>
            <a:schemeClr val="tx2"/>
          </a:solidFill>
        </p:spPr>
        <p:txBody>
          <a:bodyPr anchor="ctr"/>
          <a:lstStyle>
            <a:lvl1pPr algn="ctr">
              <a:defRPr i="1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20" hasCustomPrompt="1"/>
          </p:nvPr>
        </p:nvSpPr>
        <p:spPr bwMode="gray">
          <a:xfrm>
            <a:off x="8148639" y="5121560"/>
            <a:ext cx="3528000" cy="1152240"/>
          </a:xfrm>
        </p:spPr>
        <p:txBody>
          <a:bodyPr lIns="0" tIns="72000" anchor="t"/>
          <a:lstStyle/>
          <a:p>
            <a:pPr lvl="0"/>
            <a:r>
              <a:rPr lang="en-US" noProof="0" dirty="0"/>
              <a:t>Write your text</a:t>
            </a:r>
          </a:p>
        </p:txBody>
      </p:sp>
      <p:sp>
        <p:nvSpPr>
          <p:cNvPr id="15" name="Picture Placeholder 6"/>
          <p:cNvSpPr>
            <a:spLocks noGrp="1"/>
          </p:cNvSpPr>
          <p:nvPr>
            <p:ph type="pic" sz="quarter" idx="21"/>
          </p:nvPr>
        </p:nvSpPr>
        <p:spPr bwMode="gray">
          <a:xfrm>
            <a:off x="8148639" y="1160463"/>
            <a:ext cx="3527424" cy="3960812"/>
          </a:xfrm>
          <a:solidFill>
            <a:schemeClr val="tx2"/>
          </a:solidFill>
        </p:spPr>
        <p:txBody>
          <a:bodyPr anchor="ctr"/>
          <a:lstStyle>
            <a:lvl1pPr algn="ctr">
              <a:defRPr i="1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95546D-5229-425E-8536-5B96CBA44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784475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 bwMode="gray">
          <a:xfrm>
            <a:off x="517917" y="280988"/>
            <a:ext cx="8805471" cy="87868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6"/>
          </p:nvPr>
        </p:nvSpPr>
        <p:spPr bwMode="gray"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7"/>
          </p:nvPr>
        </p:nvSpPr>
        <p:spPr bwMode="gray"/>
        <p:txBody>
          <a:bodyPr/>
          <a:lstStyle/>
          <a:p>
            <a:r>
              <a:rPr lang="en-US"/>
              <a:t>File Name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8"/>
          </p:nvPr>
        </p:nvSpPr>
        <p:spPr bwMode="gray"/>
        <p:txBody>
          <a:bodyPr/>
          <a:lstStyle/>
          <a:p>
            <a:r>
              <a:rPr lang="en-US"/>
              <a:t>Page </a:t>
            </a:r>
            <a:fld id="{D126E9C2-5A98-4FED-83CF-BD978A28F27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3"/>
          </p:nvPr>
        </p:nvSpPr>
        <p:spPr bwMode="gray">
          <a:xfrm>
            <a:off x="517917" y="1160463"/>
            <a:ext cx="5434151" cy="5113337"/>
          </a:xfrm>
          <a:solidFill>
            <a:schemeClr val="tx2"/>
          </a:solidFill>
        </p:spPr>
        <p:txBody>
          <a:bodyPr anchor="ctr"/>
          <a:lstStyle>
            <a:lvl1pPr algn="ctr">
              <a:defRPr i="1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Picture Placeholder 6"/>
          <p:cNvSpPr>
            <a:spLocks noGrp="1"/>
          </p:cNvSpPr>
          <p:nvPr>
            <p:ph type="pic" sz="quarter" idx="19"/>
          </p:nvPr>
        </p:nvSpPr>
        <p:spPr bwMode="gray">
          <a:xfrm>
            <a:off x="6240462" y="1159673"/>
            <a:ext cx="2571078" cy="2448001"/>
          </a:xfrm>
          <a:solidFill>
            <a:schemeClr val="tx2"/>
          </a:solidFill>
        </p:spPr>
        <p:txBody>
          <a:bodyPr anchor="ctr"/>
          <a:lstStyle>
            <a:lvl1pPr algn="ctr">
              <a:defRPr i="1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9" name="Picture Placeholder 6"/>
          <p:cNvSpPr>
            <a:spLocks noGrp="1"/>
          </p:cNvSpPr>
          <p:nvPr>
            <p:ph type="pic" sz="quarter" idx="20"/>
          </p:nvPr>
        </p:nvSpPr>
        <p:spPr bwMode="gray">
          <a:xfrm>
            <a:off x="9105543" y="1160463"/>
            <a:ext cx="2571078" cy="2448001"/>
          </a:xfrm>
          <a:solidFill>
            <a:schemeClr val="tx2"/>
          </a:solidFill>
        </p:spPr>
        <p:txBody>
          <a:bodyPr anchor="ctr"/>
          <a:lstStyle>
            <a:lvl1pPr algn="ctr">
              <a:defRPr i="1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0" name="Picture Placeholder 6"/>
          <p:cNvSpPr>
            <a:spLocks noGrp="1"/>
          </p:cNvSpPr>
          <p:nvPr>
            <p:ph type="pic" sz="quarter" idx="21"/>
          </p:nvPr>
        </p:nvSpPr>
        <p:spPr bwMode="gray">
          <a:xfrm>
            <a:off x="6240462" y="3824287"/>
            <a:ext cx="2571077" cy="2449513"/>
          </a:xfrm>
          <a:solidFill>
            <a:schemeClr val="tx2"/>
          </a:solidFill>
        </p:spPr>
        <p:txBody>
          <a:bodyPr anchor="ctr"/>
          <a:lstStyle>
            <a:lvl1pPr algn="ctr">
              <a:defRPr i="1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Picture Placeholder 6"/>
          <p:cNvSpPr>
            <a:spLocks noGrp="1"/>
          </p:cNvSpPr>
          <p:nvPr>
            <p:ph type="pic" sz="quarter" idx="22"/>
          </p:nvPr>
        </p:nvSpPr>
        <p:spPr bwMode="gray">
          <a:xfrm>
            <a:off x="9105544" y="3824287"/>
            <a:ext cx="2571077" cy="2449513"/>
          </a:xfrm>
          <a:solidFill>
            <a:schemeClr val="tx2"/>
          </a:solidFill>
        </p:spPr>
        <p:txBody>
          <a:bodyPr anchor="ctr"/>
          <a:lstStyle>
            <a:lvl1pPr algn="ctr">
              <a:defRPr i="1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06859481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 bwMode="gray">
          <a:xfrm>
            <a:off x="517917" y="280988"/>
            <a:ext cx="8805471" cy="87868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6"/>
          </p:nvPr>
        </p:nvSpPr>
        <p:spPr bwMode="gray"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7"/>
          </p:nvPr>
        </p:nvSpPr>
        <p:spPr bwMode="gray"/>
        <p:txBody>
          <a:bodyPr/>
          <a:lstStyle/>
          <a:p>
            <a:r>
              <a:rPr lang="en-US"/>
              <a:t>File Name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8"/>
          </p:nvPr>
        </p:nvSpPr>
        <p:spPr bwMode="gray"/>
        <p:txBody>
          <a:bodyPr/>
          <a:lstStyle/>
          <a:p>
            <a:r>
              <a:rPr lang="en-US"/>
              <a:t>Page </a:t>
            </a:r>
            <a:fld id="{D126E9C2-5A98-4FED-83CF-BD978A28F27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3"/>
          </p:nvPr>
        </p:nvSpPr>
        <p:spPr bwMode="gray">
          <a:xfrm>
            <a:off x="517917" y="1159673"/>
            <a:ext cx="3527427" cy="2448715"/>
          </a:xfrm>
          <a:solidFill>
            <a:schemeClr val="tx2"/>
          </a:solidFill>
        </p:spPr>
        <p:txBody>
          <a:bodyPr anchor="ctr"/>
          <a:lstStyle>
            <a:lvl1pPr algn="ctr">
              <a:defRPr i="1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9"/>
          </p:nvPr>
        </p:nvSpPr>
        <p:spPr bwMode="gray">
          <a:xfrm>
            <a:off x="4332288" y="1159673"/>
            <a:ext cx="3527426" cy="2448715"/>
          </a:xfrm>
          <a:solidFill>
            <a:schemeClr val="tx2"/>
          </a:solidFill>
        </p:spPr>
        <p:txBody>
          <a:bodyPr anchor="ctr"/>
          <a:lstStyle>
            <a:lvl1pPr algn="ctr">
              <a:defRPr i="1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5" name="Picture Placeholder 6"/>
          <p:cNvSpPr>
            <a:spLocks noGrp="1"/>
          </p:cNvSpPr>
          <p:nvPr>
            <p:ph type="pic" sz="quarter" idx="20"/>
          </p:nvPr>
        </p:nvSpPr>
        <p:spPr bwMode="gray">
          <a:xfrm>
            <a:off x="8148639" y="1159673"/>
            <a:ext cx="3527424" cy="2448715"/>
          </a:xfrm>
          <a:solidFill>
            <a:schemeClr val="tx2"/>
          </a:solidFill>
        </p:spPr>
        <p:txBody>
          <a:bodyPr anchor="ctr"/>
          <a:lstStyle>
            <a:lvl1pPr algn="ctr">
              <a:defRPr i="1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21"/>
          </p:nvPr>
        </p:nvSpPr>
        <p:spPr bwMode="gray">
          <a:xfrm>
            <a:off x="517917" y="3824287"/>
            <a:ext cx="3527427" cy="2449513"/>
          </a:xfrm>
          <a:solidFill>
            <a:schemeClr val="tx2"/>
          </a:solidFill>
        </p:spPr>
        <p:txBody>
          <a:bodyPr anchor="ctr"/>
          <a:lstStyle>
            <a:lvl1pPr algn="ctr">
              <a:defRPr i="1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22"/>
          </p:nvPr>
        </p:nvSpPr>
        <p:spPr bwMode="gray">
          <a:xfrm>
            <a:off x="4332288" y="3824288"/>
            <a:ext cx="3527425" cy="2449511"/>
          </a:xfrm>
          <a:solidFill>
            <a:schemeClr val="tx2"/>
          </a:solidFill>
        </p:spPr>
        <p:txBody>
          <a:bodyPr anchor="ctr"/>
          <a:lstStyle>
            <a:lvl1pPr algn="ctr">
              <a:defRPr i="1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Picture Placeholder 6"/>
          <p:cNvSpPr>
            <a:spLocks noGrp="1"/>
          </p:cNvSpPr>
          <p:nvPr>
            <p:ph type="pic" sz="quarter" idx="23"/>
          </p:nvPr>
        </p:nvSpPr>
        <p:spPr bwMode="gray">
          <a:xfrm>
            <a:off x="8148639" y="3824287"/>
            <a:ext cx="3527424" cy="2449513"/>
          </a:xfrm>
          <a:solidFill>
            <a:schemeClr val="tx2"/>
          </a:solidFill>
        </p:spPr>
        <p:txBody>
          <a:bodyPr anchor="ctr"/>
          <a:lstStyle>
            <a:lvl1pPr algn="ctr">
              <a:defRPr i="1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66281932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Pictures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517917" y="2780463"/>
            <a:ext cx="3528000" cy="828000"/>
          </a:xfrm>
        </p:spPr>
        <p:txBody>
          <a:bodyPr lIns="0" tIns="72000" anchor="t"/>
          <a:lstStyle/>
          <a:p>
            <a:pPr lvl="0"/>
            <a:r>
              <a:rPr lang="en-US" noProof="0" dirty="0"/>
              <a:t>Write your text</a:t>
            </a:r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3"/>
          </p:nvPr>
        </p:nvSpPr>
        <p:spPr bwMode="gray">
          <a:xfrm>
            <a:off x="517917" y="1160463"/>
            <a:ext cx="3528000" cy="1620000"/>
          </a:xfrm>
          <a:solidFill>
            <a:schemeClr val="tx2"/>
          </a:solidFill>
        </p:spPr>
        <p:txBody>
          <a:bodyPr anchor="ctr"/>
          <a:lstStyle>
            <a:lvl1pPr algn="ctr">
              <a:defRPr i="1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 bwMode="gray"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 bwMode="gray"/>
        <p:txBody>
          <a:bodyPr/>
          <a:lstStyle/>
          <a:p>
            <a:r>
              <a:rPr lang="en-US"/>
              <a:t>File Name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 bwMode="gray"/>
        <p:txBody>
          <a:bodyPr/>
          <a:lstStyle/>
          <a:p>
            <a:r>
              <a:rPr lang="en-US"/>
              <a:t>Page </a:t>
            </a:r>
            <a:fld id="{D126E9C2-5A98-4FED-83CF-BD978A28F27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4332287" y="2780463"/>
            <a:ext cx="3527426" cy="828000"/>
          </a:xfrm>
        </p:spPr>
        <p:txBody>
          <a:bodyPr lIns="0" tIns="72000" anchor="t"/>
          <a:lstStyle/>
          <a:p>
            <a:pPr lvl="0"/>
            <a:r>
              <a:rPr lang="en-US" noProof="0" dirty="0"/>
              <a:t>Write your text</a:t>
            </a:r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9"/>
          </p:nvPr>
        </p:nvSpPr>
        <p:spPr bwMode="gray">
          <a:xfrm>
            <a:off x="4332288" y="1160463"/>
            <a:ext cx="3527425" cy="1620000"/>
          </a:xfrm>
          <a:solidFill>
            <a:schemeClr val="tx2"/>
          </a:solidFill>
        </p:spPr>
        <p:txBody>
          <a:bodyPr anchor="ctr"/>
          <a:lstStyle>
            <a:lvl1pPr algn="ctr">
              <a:defRPr i="1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20" hasCustomPrompt="1"/>
          </p:nvPr>
        </p:nvSpPr>
        <p:spPr bwMode="gray">
          <a:xfrm>
            <a:off x="8148229" y="2780463"/>
            <a:ext cx="3528000" cy="828000"/>
          </a:xfrm>
        </p:spPr>
        <p:txBody>
          <a:bodyPr lIns="0" tIns="72000" anchor="t"/>
          <a:lstStyle/>
          <a:p>
            <a:pPr lvl="0"/>
            <a:r>
              <a:rPr lang="en-US" noProof="0" dirty="0"/>
              <a:t>Write your text</a:t>
            </a:r>
          </a:p>
        </p:txBody>
      </p:sp>
      <p:sp>
        <p:nvSpPr>
          <p:cNvPr id="15" name="Picture Placeholder 6"/>
          <p:cNvSpPr>
            <a:spLocks noGrp="1"/>
          </p:cNvSpPr>
          <p:nvPr>
            <p:ph type="pic" sz="quarter" idx="21"/>
          </p:nvPr>
        </p:nvSpPr>
        <p:spPr bwMode="gray">
          <a:xfrm>
            <a:off x="8148229" y="1159673"/>
            <a:ext cx="3528000" cy="1620000"/>
          </a:xfrm>
          <a:solidFill>
            <a:schemeClr val="tx2"/>
          </a:solidFill>
        </p:spPr>
        <p:txBody>
          <a:bodyPr anchor="ctr"/>
          <a:lstStyle>
            <a:lvl1pPr algn="ctr">
              <a:defRPr i="1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22" hasCustomPrompt="1"/>
          </p:nvPr>
        </p:nvSpPr>
        <p:spPr bwMode="gray">
          <a:xfrm>
            <a:off x="517917" y="5444287"/>
            <a:ext cx="3528000" cy="828000"/>
          </a:xfrm>
        </p:spPr>
        <p:txBody>
          <a:bodyPr lIns="0" tIns="72000" anchor="t"/>
          <a:lstStyle/>
          <a:p>
            <a:pPr lvl="0"/>
            <a:r>
              <a:rPr lang="en-US" noProof="0" dirty="0"/>
              <a:t>Write your text</a:t>
            </a:r>
          </a:p>
        </p:txBody>
      </p:sp>
      <p:sp>
        <p:nvSpPr>
          <p:cNvPr id="17" name="Picture Placeholder 6"/>
          <p:cNvSpPr>
            <a:spLocks noGrp="1"/>
          </p:cNvSpPr>
          <p:nvPr>
            <p:ph type="pic" sz="quarter" idx="23"/>
          </p:nvPr>
        </p:nvSpPr>
        <p:spPr bwMode="gray">
          <a:xfrm>
            <a:off x="517917" y="3824288"/>
            <a:ext cx="3528000" cy="1620000"/>
          </a:xfrm>
          <a:solidFill>
            <a:schemeClr val="tx2"/>
          </a:solidFill>
        </p:spPr>
        <p:txBody>
          <a:bodyPr anchor="ctr"/>
          <a:lstStyle>
            <a:lvl1pPr algn="ctr">
              <a:defRPr i="1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24" hasCustomPrompt="1"/>
          </p:nvPr>
        </p:nvSpPr>
        <p:spPr bwMode="gray">
          <a:xfrm>
            <a:off x="4332288" y="5444287"/>
            <a:ext cx="3527425" cy="828000"/>
          </a:xfrm>
        </p:spPr>
        <p:txBody>
          <a:bodyPr lIns="0" tIns="72000" anchor="t"/>
          <a:lstStyle/>
          <a:p>
            <a:pPr lvl="0"/>
            <a:r>
              <a:rPr lang="en-US" noProof="0" dirty="0"/>
              <a:t>Write your text</a:t>
            </a:r>
          </a:p>
        </p:txBody>
      </p:sp>
      <p:sp>
        <p:nvSpPr>
          <p:cNvPr id="19" name="Picture Placeholder 6"/>
          <p:cNvSpPr>
            <a:spLocks noGrp="1"/>
          </p:cNvSpPr>
          <p:nvPr>
            <p:ph type="pic" sz="quarter" idx="25"/>
          </p:nvPr>
        </p:nvSpPr>
        <p:spPr bwMode="gray">
          <a:xfrm>
            <a:off x="4332288" y="3824287"/>
            <a:ext cx="3527425" cy="1620000"/>
          </a:xfrm>
          <a:solidFill>
            <a:schemeClr val="tx2"/>
          </a:solidFill>
        </p:spPr>
        <p:txBody>
          <a:bodyPr anchor="ctr"/>
          <a:lstStyle>
            <a:lvl1pPr algn="ctr">
              <a:defRPr i="1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quarter" idx="26" hasCustomPrompt="1"/>
          </p:nvPr>
        </p:nvSpPr>
        <p:spPr bwMode="gray">
          <a:xfrm>
            <a:off x="8148229" y="5444287"/>
            <a:ext cx="3528000" cy="828000"/>
          </a:xfrm>
        </p:spPr>
        <p:txBody>
          <a:bodyPr lIns="0" tIns="72000" anchor="t"/>
          <a:lstStyle/>
          <a:p>
            <a:pPr lvl="0"/>
            <a:r>
              <a:rPr lang="en-US" noProof="0" dirty="0"/>
              <a:t>Write your text</a:t>
            </a:r>
          </a:p>
        </p:txBody>
      </p:sp>
      <p:sp>
        <p:nvSpPr>
          <p:cNvPr id="21" name="Picture Placeholder 6"/>
          <p:cNvSpPr>
            <a:spLocks noGrp="1"/>
          </p:cNvSpPr>
          <p:nvPr>
            <p:ph type="pic" sz="quarter" idx="27"/>
          </p:nvPr>
        </p:nvSpPr>
        <p:spPr bwMode="gray">
          <a:xfrm>
            <a:off x="8148228" y="3824288"/>
            <a:ext cx="3528000" cy="1620000"/>
          </a:xfrm>
          <a:solidFill>
            <a:schemeClr val="tx2"/>
          </a:solidFill>
        </p:spPr>
        <p:txBody>
          <a:bodyPr anchor="ctr"/>
          <a:lstStyle>
            <a:lvl1pPr algn="ctr">
              <a:defRPr i="1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46FCD1-4962-4C08-92CE-983AAC5DD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917" y="280988"/>
            <a:ext cx="8805471" cy="87868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57240871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en-US"/>
              <a:t>File Name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/>
              <a:t>Page </a:t>
            </a:r>
            <a:fld id="{D126E9C2-5A98-4FED-83CF-BD978A28F27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11948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gray">
          <a:xfrm>
            <a:off x="517917" y="549275"/>
            <a:ext cx="8807450" cy="1564532"/>
          </a:xfrm>
        </p:spPr>
        <p:txBody>
          <a:bodyPr tIns="288000"/>
          <a:lstStyle>
            <a:lvl1pPr>
              <a:defRPr sz="3000"/>
            </a:lvl1pPr>
          </a:lstStyle>
          <a:p>
            <a:r>
              <a:rPr lang="en-US" noProof="0" dirty="0"/>
              <a:t>Click to edit the </a:t>
            </a:r>
            <a:br>
              <a:rPr lang="en-US" noProof="0" dirty="0"/>
            </a:br>
            <a:r>
              <a:rPr lang="en-US" noProof="0" dirty="0"/>
              <a:t>title of the presentation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15938" y="5121275"/>
            <a:ext cx="11160125" cy="1152525"/>
          </a:xfrm>
        </p:spPr>
        <p:txBody>
          <a:bodyPr anchor="b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accent4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Click to edit the subtitle of the presentation</a:t>
            </a:r>
          </a:p>
        </p:txBody>
      </p:sp>
    </p:spTree>
    <p:extLst>
      <p:ext uri="{BB962C8B-B14F-4D97-AF65-F5344CB8AC3E}">
        <p14:creationId xmlns:p14="http://schemas.microsoft.com/office/powerpoint/2010/main" val="3812272539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-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 bwMode="gray">
          <a:xfrm>
            <a:off x="0" y="3608388"/>
            <a:ext cx="12192000" cy="3249611"/>
          </a:xfrm>
          <a:solidFill>
            <a:schemeClr val="tx2"/>
          </a:solidFill>
        </p:spPr>
        <p:txBody>
          <a:bodyPr anchor="ctr"/>
          <a:lstStyle>
            <a:lvl1pPr algn="ctr">
              <a:defRPr i="1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E42BF1B-F344-4E1F-86A4-5DD36FAA68ED}"/>
              </a:ext>
            </a:extLst>
          </p:cNvPr>
          <p:cNvSpPr txBox="1"/>
          <p:nvPr userDrawn="1"/>
        </p:nvSpPr>
        <p:spPr bwMode="gray">
          <a:xfrm>
            <a:off x="515938" y="1166590"/>
            <a:ext cx="11160125" cy="134414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400"/>
              </a:spcBef>
              <a:spcAft>
                <a:spcPts val="400"/>
              </a:spcAft>
              <a:buClr>
                <a:schemeClr val="bg2"/>
              </a:buClr>
              <a:buFont typeface="Wingdings" pitchFamily="2" charset="2"/>
              <a:buNone/>
            </a:pPr>
            <a:r>
              <a:rPr lang="de-DE" sz="5400" b="1" noProof="1">
                <a:solidFill>
                  <a:schemeClr val="bg2"/>
                </a:solidFill>
              </a:rPr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259375948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- 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6">
            <a:extLst>
              <a:ext uri="{FF2B5EF4-FFF2-40B4-BE49-F238E27FC236}">
                <a16:creationId xmlns:a16="http://schemas.microsoft.com/office/drawing/2014/main" id="{CDEA2027-55E0-42C6-ABC4-798A166E632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 bwMode="gray">
          <a:xfrm>
            <a:off x="515938" y="1412776"/>
            <a:ext cx="1412697" cy="2020128"/>
          </a:xfrm>
          <a:solidFill>
            <a:schemeClr val="tx2"/>
          </a:solidFill>
        </p:spPr>
        <p:txBody>
          <a:bodyPr anchor="ctr"/>
          <a:lstStyle>
            <a:lvl1pPr algn="ctr">
              <a:defRPr i="1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 bwMode="gray">
          <a:xfrm>
            <a:off x="0" y="3608388"/>
            <a:ext cx="12192000" cy="3249612"/>
          </a:xfrm>
          <a:solidFill>
            <a:schemeClr val="tx2"/>
          </a:solidFill>
        </p:spPr>
        <p:txBody>
          <a:bodyPr anchor="ctr"/>
          <a:lstStyle>
            <a:lvl1pPr algn="ctr">
              <a:defRPr i="1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1" name="TextBox 3">
            <a:extLst>
              <a:ext uri="{FF2B5EF4-FFF2-40B4-BE49-F238E27FC236}">
                <a16:creationId xmlns:a16="http://schemas.microsoft.com/office/drawing/2014/main" id="{DCFC9203-754B-4F3D-9C41-DE08F57D01AB}"/>
              </a:ext>
            </a:extLst>
          </p:cNvPr>
          <p:cNvSpPr txBox="1"/>
          <p:nvPr userDrawn="1"/>
        </p:nvSpPr>
        <p:spPr bwMode="gray">
          <a:xfrm>
            <a:off x="515938" y="549276"/>
            <a:ext cx="5435600" cy="611188"/>
          </a:xfrm>
          <a:prstGeom prst="rect">
            <a:avLst/>
          </a:prstGeom>
          <a:noFill/>
        </p:spPr>
        <p:txBody>
          <a:bodyPr wrap="square" lIns="0" tIns="19200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3600" b="1" noProof="0" dirty="0">
                <a:solidFill>
                  <a:schemeClr val="bg2"/>
                </a:solidFill>
                <a:latin typeface="+mn-lt"/>
              </a:rPr>
              <a:t>Thank you.</a:t>
            </a:r>
          </a:p>
        </p:txBody>
      </p:sp>
      <p:sp>
        <p:nvSpPr>
          <p:cNvPr id="12" name="Textplatzhalter 9">
            <a:extLst>
              <a:ext uri="{FF2B5EF4-FFF2-40B4-BE49-F238E27FC236}">
                <a16:creationId xmlns:a16="http://schemas.microsoft.com/office/drawing/2014/main" id="{49B59AFC-FB01-412B-B058-68ACE717C8B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2216502" y="1412777"/>
            <a:ext cx="9459561" cy="219561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  <a:lvl6pPr>
              <a:lnSpc>
                <a:spcPct val="90000"/>
              </a:lnSpc>
              <a:defRPr/>
            </a:lvl6pPr>
            <a:lvl7pPr>
              <a:lnSpc>
                <a:spcPct val="90000"/>
              </a:lnSpc>
              <a:defRPr/>
            </a:lvl7pPr>
            <a:lvl8pPr>
              <a:lnSpc>
                <a:spcPct val="90000"/>
              </a:lnSpc>
              <a:defRPr/>
            </a:lvl8pPr>
            <a:lvl9pPr>
              <a:lnSpc>
                <a:spcPct val="90000"/>
              </a:lnSpc>
              <a:defRPr/>
            </a:lvl9pPr>
          </a:lstStyle>
          <a:p>
            <a:pPr lvl="0"/>
            <a:r>
              <a:rPr lang="en-US" noProof="0" dirty="0"/>
              <a:t>Write your text</a:t>
            </a:r>
          </a:p>
          <a:p>
            <a:pPr lvl="1"/>
            <a:r>
              <a:rPr lang="en-US" noProof="0" dirty="0"/>
              <a:t>2nd text layer</a:t>
            </a:r>
          </a:p>
          <a:p>
            <a:pPr lvl="2"/>
            <a:r>
              <a:rPr lang="en-US" noProof="0" dirty="0"/>
              <a:t>3rd text layer</a:t>
            </a:r>
          </a:p>
          <a:p>
            <a:pPr lvl="3"/>
            <a:r>
              <a:rPr lang="en-US" noProof="0" dirty="0"/>
              <a:t>4th text layer</a:t>
            </a:r>
          </a:p>
          <a:p>
            <a:pPr lvl="4"/>
            <a:r>
              <a:rPr lang="en-US" noProof="0" dirty="0"/>
              <a:t>5th text layer</a:t>
            </a:r>
          </a:p>
          <a:p>
            <a:pPr lvl="5"/>
            <a:r>
              <a:rPr lang="en-US" noProof="0" dirty="0"/>
              <a:t>6th text layer</a:t>
            </a:r>
          </a:p>
          <a:p>
            <a:pPr lvl="6"/>
            <a:r>
              <a:rPr lang="en-US" noProof="0" dirty="0"/>
              <a:t>7th text layer</a:t>
            </a:r>
          </a:p>
          <a:p>
            <a:pPr lvl="7"/>
            <a:r>
              <a:rPr lang="en-US" noProof="0" dirty="0"/>
              <a:t>8th text layer</a:t>
            </a:r>
          </a:p>
          <a:p>
            <a:pPr lvl="8"/>
            <a:r>
              <a:rPr lang="en-US" noProof="0" dirty="0"/>
              <a:t>9th text layer</a:t>
            </a:r>
          </a:p>
        </p:txBody>
      </p:sp>
    </p:spTree>
    <p:extLst>
      <p:ext uri="{BB962C8B-B14F-4D97-AF65-F5344CB8AC3E}">
        <p14:creationId xmlns:p14="http://schemas.microsoft.com/office/powerpoint/2010/main" val="146480927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517916" y="1160462"/>
            <a:ext cx="11158705" cy="5113338"/>
          </a:xfrm>
        </p:spPr>
        <p:txBody>
          <a:bodyPr/>
          <a:lstStyle/>
          <a:p>
            <a:pPr lvl="0"/>
            <a:r>
              <a:rPr lang="en-US" noProof="0" dirty="0"/>
              <a:t>Write your text</a:t>
            </a:r>
          </a:p>
          <a:p>
            <a:pPr lvl="1"/>
            <a:r>
              <a:rPr lang="en-US" noProof="0" dirty="0"/>
              <a:t>2nd text layer</a:t>
            </a:r>
          </a:p>
          <a:p>
            <a:pPr lvl="2"/>
            <a:r>
              <a:rPr lang="en-US" noProof="0" dirty="0"/>
              <a:t>3rd text layer</a:t>
            </a:r>
          </a:p>
          <a:p>
            <a:pPr lvl="3"/>
            <a:r>
              <a:rPr lang="en-US" noProof="0" dirty="0"/>
              <a:t>4th text layer</a:t>
            </a:r>
          </a:p>
          <a:p>
            <a:pPr lvl="4"/>
            <a:r>
              <a:rPr lang="en-US" noProof="0" dirty="0"/>
              <a:t>5th text layer</a:t>
            </a:r>
          </a:p>
          <a:p>
            <a:pPr lvl="5"/>
            <a:r>
              <a:rPr lang="en-US" noProof="0" dirty="0"/>
              <a:t>6th text layer</a:t>
            </a:r>
          </a:p>
          <a:p>
            <a:pPr lvl="6"/>
            <a:r>
              <a:rPr lang="en-US" noProof="0" dirty="0"/>
              <a:t>7th text layer</a:t>
            </a:r>
          </a:p>
          <a:p>
            <a:pPr lvl="7"/>
            <a:r>
              <a:rPr lang="en-US" noProof="0" dirty="0"/>
              <a:t>8th text layer</a:t>
            </a:r>
          </a:p>
          <a:p>
            <a:pPr lvl="8"/>
            <a:r>
              <a:rPr lang="en-US" noProof="0" dirty="0"/>
              <a:t>9th text layer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5EFD32-EE44-4C96-88E8-F2C100559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DE7ADB-7629-4F7A-BE79-D43CA57F2B1C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A11967-1476-4094-AA24-25A36999A64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File Name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490E45-0979-4134-96A4-1491181DF07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en-US"/>
              <a:t>Page </a:t>
            </a:r>
            <a:fld id="{D126E9C2-5A98-4FED-83CF-BD978A28F27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33982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517916" y="1160462"/>
            <a:ext cx="5434149" cy="5113337"/>
          </a:xfrm>
        </p:spPr>
        <p:txBody>
          <a:bodyPr/>
          <a:lstStyle/>
          <a:p>
            <a:pPr lvl="0"/>
            <a:r>
              <a:rPr lang="en-US" noProof="0" dirty="0"/>
              <a:t>Write your text</a:t>
            </a:r>
          </a:p>
          <a:p>
            <a:pPr lvl="1"/>
            <a:r>
              <a:rPr lang="en-US" noProof="0" dirty="0"/>
              <a:t>2nd text layer</a:t>
            </a:r>
          </a:p>
          <a:p>
            <a:pPr lvl="2"/>
            <a:r>
              <a:rPr lang="en-US" noProof="0" dirty="0"/>
              <a:t>3rd text layer</a:t>
            </a:r>
          </a:p>
          <a:p>
            <a:pPr lvl="3"/>
            <a:r>
              <a:rPr lang="en-US" noProof="0" dirty="0"/>
              <a:t>4th text layer</a:t>
            </a:r>
          </a:p>
          <a:p>
            <a:pPr lvl="4"/>
            <a:r>
              <a:rPr lang="en-US" noProof="0" dirty="0"/>
              <a:t>5th text layer</a:t>
            </a:r>
          </a:p>
          <a:p>
            <a:pPr lvl="5"/>
            <a:r>
              <a:rPr lang="en-US" noProof="0" dirty="0"/>
              <a:t>6th text layer</a:t>
            </a:r>
          </a:p>
          <a:p>
            <a:pPr lvl="6"/>
            <a:r>
              <a:rPr lang="en-US" noProof="0" dirty="0"/>
              <a:t>7th text layer</a:t>
            </a:r>
          </a:p>
          <a:p>
            <a:pPr lvl="7"/>
            <a:r>
              <a:rPr lang="en-US" noProof="0" dirty="0"/>
              <a:t>8th text layer</a:t>
            </a:r>
          </a:p>
          <a:p>
            <a:pPr lvl="8"/>
            <a:r>
              <a:rPr lang="en-US" noProof="0" dirty="0"/>
              <a:t>9th text layer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 bwMode="gray"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 bwMode="gray"/>
        <p:txBody>
          <a:bodyPr/>
          <a:lstStyle/>
          <a:p>
            <a:r>
              <a:rPr lang="en-US"/>
              <a:t>File Name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 bwMode="gray"/>
        <p:txBody>
          <a:bodyPr/>
          <a:lstStyle/>
          <a:p>
            <a:r>
              <a:rPr lang="en-US"/>
              <a:t>Page </a:t>
            </a:r>
            <a:fld id="{D126E9C2-5A98-4FED-83CF-BD978A28F27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6240463" y="1160462"/>
            <a:ext cx="5436158" cy="5113337"/>
          </a:xfrm>
        </p:spPr>
        <p:txBody>
          <a:bodyPr/>
          <a:lstStyle/>
          <a:p>
            <a:pPr lvl="0"/>
            <a:r>
              <a:rPr lang="en-US" noProof="0" dirty="0"/>
              <a:t>Write your text</a:t>
            </a:r>
          </a:p>
          <a:p>
            <a:pPr lvl="1"/>
            <a:r>
              <a:rPr lang="en-US" noProof="0" dirty="0"/>
              <a:t>2nd text layer</a:t>
            </a:r>
          </a:p>
          <a:p>
            <a:pPr lvl="2"/>
            <a:r>
              <a:rPr lang="en-US" noProof="0" dirty="0"/>
              <a:t>3rd text layer</a:t>
            </a:r>
          </a:p>
          <a:p>
            <a:pPr lvl="3"/>
            <a:r>
              <a:rPr lang="en-US" noProof="0" dirty="0"/>
              <a:t>4th text layer</a:t>
            </a:r>
          </a:p>
          <a:p>
            <a:pPr lvl="4"/>
            <a:r>
              <a:rPr lang="en-US" noProof="0" dirty="0"/>
              <a:t>5th text layer</a:t>
            </a:r>
          </a:p>
          <a:p>
            <a:pPr lvl="5"/>
            <a:r>
              <a:rPr lang="en-US" noProof="0" dirty="0"/>
              <a:t>6th text layer</a:t>
            </a:r>
          </a:p>
          <a:p>
            <a:pPr lvl="6"/>
            <a:r>
              <a:rPr lang="en-US" noProof="0" dirty="0"/>
              <a:t>7th text layer</a:t>
            </a:r>
          </a:p>
          <a:p>
            <a:pPr lvl="7"/>
            <a:r>
              <a:rPr lang="en-US" noProof="0" dirty="0"/>
              <a:t>8th text layer</a:t>
            </a:r>
          </a:p>
          <a:p>
            <a:pPr lvl="8"/>
            <a:r>
              <a:rPr lang="en-US" noProof="0" dirty="0"/>
              <a:t>9th text layer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31FAEE1-79FB-4671-B424-E0281EFFC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5021511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9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517917" y="1160463"/>
            <a:ext cx="3527984" cy="5113336"/>
          </a:xfrm>
        </p:spPr>
        <p:txBody>
          <a:bodyPr/>
          <a:lstStyle/>
          <a:p>
            <a:pPr lvl="0"/>
            <a:r>
              <a:rPr lang="en-US" noProof="0" dirty="0"/>
              <a:t>Write your text</a:t>
            </a:r>
          </a:p>
          <a:p>
            <a:pPr lvl="1"/>
            <a:r>
              <a:rPr lang="en-US" noProof="0" dirty="0"/>
              <a:t>2nd text layer</a:t>
            </a:r>
          </a:p>
          <a:p>
            <a:pPr lvl="2"/>
            <a:r>
              <a:rPr lang="en-US" noProof="0" dirty="0"/>
              <a:t>3rd text layer</a:t>
            </a:r>
          </a:p>
          <a:p>
            <a:pPr lvl="3"/>
            <a:r>
              <a:rPr lang="en-US" noProof="0" dirty="0"/>
              <a:t>4th text layer</a:t>
            </a:r>
          </a:p>
          <a:p>
            <a:pPr lvl="4"/>
            <a:r>
              <a:rPr lang="en-US" noProof="0" dirty="0"/>
              <a:t>5th text layer</a:t>
            </a:r>
          </a:p>
          <a:p>
            <a:pPr lvl="5"/>
            <a:r>
              <a:rPr lang="en-US" noProof="0" dirty="0"/>
              <a:t>6th text layer</a:t>
            </a:r>
          </a:p>
          <a:p>
            <a:pPr lvl="6"/>
            <a:r>
              <a:rPr lang="en-US" noProof="0" dirty="0"/>
              <a:t>7th text layer</a:t>
            </a:r>
          </a:p>
          <a:p>
            <a:pPr lvl="7"/>
            <a:r>
              <a:rPr lang="en-US" noProof="0" dirty="0"/>
              <a:t>8th text layer</a:t>
            </a:r>
          </a:p>
          <a:p>
            <a:pPr lvl="8"/>
            <a:r>
              <a:rPr lang="en-US" noProof="0" dirty="0"/>
              <a:t>9th text layer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3"/>
          </p:nvPr>
        </p:nvSpPr>
        <p:spPr bwMode="gray"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/>
          <a:p>
            <a:r>
              <a:rPr lang="en-US"/>
              <a:t>File Name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 bwMode="gray"/>
        <p:txBody>
          <a:bodyPr/>
          <a:lstStyle/>
          <a:p>
            <a:r>
              <a:rPr lang="en-US"/>
              <a:t>Page </a:t>
            </a:r>
            <a:fld id="{D126E9C2-5A98-4FED-83CF-BD978A28F27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4332288" y="1160462"/>
            <a:ext cx="3527426" cy="5113337"/>
          </a:xfrm>
        </p:spPr>
        <p:txBody>
          <a:bodyPr/>
          <a:lstStyle/>
          <a:p>
            <a:pPr lvl="0"/>
            <a:r>
              <a:rPr lang="en-US" noProof="0" dirty="0"/>
              <a:t>Write your text</a:t>
            </a:r>
          </a:p>
          <a:p>
            <a:pPr lvl="1"/>
            <a:r>
              <a:rPr lang="en-US" noProof="0" dirty="0"/>
              <a:t>2nd text layer</a:t>
            </a:r>
          </a:p>
          <a:p>
            <a:pPr lvl="2"/>
            <a:r>
              <a:rPr lang="en-US" noProof="0" dirty="0"/>
              <a:t>3rd text layer</a:t>
            </a:r>
          </a:p>
          <a:p>
            <a:pPr lvl="3"/>
            <a:r>
              <a:rPr lang="en-US" noProof="0" dirty="0"/>
              <a:t>4th text layer</a:t>
            </a:r>
          </a:p>
          <a:p>
            <a:pPr lvl="4"/>
            <a:r>
              <a:rPr lang="en-US" noProof="0" dirty="0"/>
              <a:t>5th text layer</a:t>
            </a:r>
          </a:p>
          <a:p>
            <a:pPr lvl="5"/>
            <a:r>
              <a:rPr lang="en-US" noProof="0" dirty="0"/>
              <a:t>6th text layer</a:t>
            </a:r>
          </a:p>
          <a:p>
            <a:pPr lvl="6"/>
            <a:r>
              <a:rPr lang="en-US" noProof="0" dirty="0"/>
              <a:t>7th text layer</a:t>
            </a:r>
          </a:p>
          <a:p>
            <a:pPr lvl="7"/>
            <a:r>
              <a:rPr lang="en-US" noProof="0" dirty="0"/>
              <a:t>8th text layer</a:t>
            </a:r>
          </a:p>
          <a:p>
            <a:pPr lvl="8"/>
            <a:r>
              <a:rPr lang="en-US" noProof="0" dirty="0"/>
              <a:t>9th text layer</a:t>
            </a:r>
          </a:p>
        </p:txBody>
      </p:sp>
      <p:sp>
        <p:nvSpPr>
          <p:cNvPr id="15" name="Textplatzhalter 9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8148639" y="1160462"/>
            <a:ext cx="3527982" cy="5113337"/>
          </a:xfrm>
        </p:spPr>
        <p:txBody>
          <a:bodyPr/>
          <a:lstStyle/>
          <a:p>
            <a:pPr lvl="0"/>
            <a:r>
              <a:rPr lang="en-US" noProof="0" dirty="0"/>
              <a:t>Write your text</a:t>
            </a:r>
          </a:p>
          <a:p>
            <a:pPr lvl="1"/>
            <a:r>
              <a:rPr lang="en-US" noProof="0" dirty="0"/>
              <a:t>2nd text layer</a:t>
            </a:r>
          </a:p>
          <a:p>
            <a:pPr lvl="2"/>
            <a:r>
              <a:rPr lang="en-US" noProof="0" dirty="0"/>
              <a:t>3rd text layer</a:t>
            </a:r>
          </a:p>
          <a:p>
            <a:pPr lvl="3"/>
            <a:r>
              <a:rPr lang="en-US" noProof="0" dirty="0"/>
              <a:t>4th text layer</a:t>
            </a:r>
          </a:p>
          <a:p>
            <a:pPr lvl="4"/>
            <a:r>
              <a:rPr lang="en-US" noProof="0" dirty="0"/>
              <a:t>5th text layer</a:t>
            </a:r>
          </a:p>
          <a:p>
            <a:pPr lvl="5"/>
            <a:r>
              <a:rPr lang="en-US" noProof="0" dirty="0"/>
              <a:t>6th text layer</a:t>
            </a:r>
          </a:p>
          <a:p>
            <a:pPr lvl="6"/>
            <a:r>
              <a:rPr lang="en-US" noProof="0" dirty="0"/>
              <a:t>7th text layer</a:t>
            </a:r>
          </a:p>
          <a:p>
            <a:pPr lvl="7"/>
            <a:r>
              <a:rPr lang="en-US" noProof="0" dirty="0"/>
              <a:t>8th text layer</a:t>
            </a:r>
          </a:p>
          <a:p>
            <a:pPr lvl="8"/>
            <a:r>
              <a:rPr lang="en-US" noProof="0" dirty="0"/>
              <a:t>9th text layer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9A2F96-CAF5-486B-A37C-8923F1B10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99741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+ Text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6"/>
          <p:cNvSpPr>
            <a:spLocks noGrp="1"/>
          </p:cNvSpPr>
          <p:nvPr>
            <p:ph type="pic" sz="quarter" idx="13"/>
          </p:nvPr>
        </p:nvSpPr>
        <p:spPr bwMode="gray">
          <a:xfrm>
            <a:off x="517917" y="1160463"/>
            <a:ext cx="3525446" cy="5113337"/>
          </a:xfrm>
          <a:solidFill>
            <a:schemeClr val="tx2"/>
          </a:solidFill>
        </p:spPr>
        <p:txBody>
          <a:bodyPr anchor="ctr"/>
          <a:lstStyle>
            <a:lvl1pPr algn="ctr">
              <a:defRPr i="1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Textplatzhalter 9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4332288" y="1160463"/>
            <a:ext cx="7344333" cy="5113337"/>
          </a:xfrm>
        </p:spPr>
        <p:txBody>
          <a:bodyPr/>
          <a:lstStyle/>
          <a:p>
            <a:pPr lvl="0"/>
            <a:r>
              <a:rPr lang="en-US" noProof="0" dirty="0"/>
              <a:t>Write your text</a:t>
            </a:r>
          </a:p>
          <a:p>
            <a:pPr lvl="1"/>
            <a:r>
              <a:rPr lang="en-US" noProof="0" dirty="0"/>
              <a:t>2nd text layer</a:t>
            </a:r>
          </a:p>
          <a:p>
            <a:pPr lvl="2"/>
            <a:r>
              <a:rPr lang="en-US" noProof="0" dirty="0"/>
              <a:t>3rd text layer</a:t>
            </a:r>
          </a:p>
          <a:p>
            <a:pPr lvl="3"/>
            <a:r>
              <a:rPr lang="en-US" noProof="0" dirty="0"/>
              <a:t>4th text layer</a:t>
            </a:r>
          </a:p>
          <a:p>
            <a:pPr lvl="4"/>
            <a:r>
              <a:rPr lang="en-US" noProof="0" dirty="0"/>
              <a:t>5th text layer</a:t>
            </a:r>
          </a:p>
          <a:p>
            <a:pPr lvl="5"/>
            <a:r>
              <a:rPr lang="en-US" noProof="0" dirty="0"/>
              <a:t>6th text layer</a:t>
            </a:r>
          </a:p>
          <a:p>
            <a:pPr lvl="6"/>
            <a:r>
              <a:rPr lang="en-US" noProof="0" dirty="0"/>
              <a:t>7th text layer</a:t>
            </a:r>
          </a:p>
          <a:p>
            <a:pPr lvl="7"/>
            <a:r>
              <a:rPr lang="en-US" noProof="0" dirty="0"/>
              <a:t>8th text layer</a:t>
            </a:r>
          </a:p>
          <a:p>
            <a:pPr lvl="8"/>
            <a:r>
              <a:rPr lang="en-US" noProof="0" dirty="0"/>
              <a:t>9th text layer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7"/>
          </p:nvPr>
        </p:nvSpPr>
        <p:spPr bwMode="gray"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8"/>
          </p:nvPr>
        </p:nvSpPr>
        <p:spPr bwMode="gray"/>
        <p:txBody>
          <a:bodyPr/>
          <a:lstStyle/>
          <a:p>
            <a:r>
              <a:rPr lang="en-US"/>
              <a:t>File Name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9"/>
          </p:nvPr>
        </p:nvSpPr>
        <p:spPr bwMode="gray"/>
        <p:txBody>
          <a:bodyPr/>
          <a:lstStyle/>
          <a:p>
            <a:r>
              <a:rPr lang="en-US"/>
              <a:t>Page </a:t>
            </a:r>
            <a:fld id="{D126E9C2-5A98-4FED-83CF-BD978A28F27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3780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+ Text med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6"/>
          <p:cNvSpPr>
            <a:spLocks noGrp="1"/>
          </p:cNvSpPr>
          <p:nvPr>
            <p:ph type="pic" sz="quarter" idx="13"/>
          </p:nvPr>
        </p:nvSpPr>
        <p:spPr bwMode="gray">
          <a:xfrm>
            <a:off x="517917" y="1160464"/>
            <a:ext cx="5434150" cy="5113336"/>
          </a:xfrm>
          <a:solidFill>
            <a:schemeClr val="tx2"/>
          </a:solidFill>
        </p:spPr>
        <p:txBody>
          <a:bodyPr anchor="ctr"/>
          <a:lstStyle>
            <a:lvl1pPr algn="ctr">
              <a:defRPr i="1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6240463" y="1160464"/>
            <a:ext cx="5436157" cy="5113336"/>
          </a:xfrm>
        </p:spPr>
        <p:txBody>
          <a:bodyPr/>
          <a:lstStyle/>
          <a:p>
            <a:pPr lvl="0"/>
            <a:r>
              <a:rPr lang="en-US" noProof="0" dirty="0"/>
              <a:t>Write your text</a:t>
            </a:r>
          </a:p>
          <a:p>
            <a:pPr lvl="1"/>
            <a:r>
              <a:rPr lang="en-US" noProof="0" dirty="0"/>
              <a:t>2nd text layer</a:t>
            </a:r>
          </a:p>
          <a:p>
            <a:pPr lvl="2"/>
            <a:r>
              <a:rPr lang="en-US" noProof="0" dirty="0"/>
              <a:t>3rd text layer</a:t>
            </a:r>
          </a:p>
          <a:p>
            <a:pPr lvl="3"/>
            <a:r>
              <a:rPr lang="en-US" noProof="0" dirty="0"/>
              <a:t>4th text layer</a:t>
            </a:r>
          </a:p>
          <a:p>
            <a:pPr lvl="4"/>
            <a:r>
              <a:rPr lang="en-US" noProof="0" dirty="0"/>
              <a:t>5th text layer</a:t>
            </a:r>
          </a:p>
          <a:p>
            <a:pPr lvl="5"/>
            <a:r>
              <a:rPr lang="en-US" noProof="0" dirty="0"/>
              <a:t>6th text layer</a:t>
            </a:r>
          </a:p>
          <a:p>
            <a:pPr lvl="6"/>
            <a:r>
              <a:rPr lang="en-US" noProof="0" dirty="0"/>
              <a:t>7th text layer</a:t>
            </a:r>
          </a:p>
          <a:p>
            <a:pPr lvl="7"/>
            <a:r>
              <a:rPr lang="en-US" noProof="0" dirty="0"/>
              <a:t>8th text layer</a:t>
            </a:r>
          </a:p>
          <a:p>
            <a:pPr lvl="8"/>
            <a:r>
              <a:rPr lang="en-US" noProof="0" dirty="0"/>
              <a:t>9th text layer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7"/>
          </p:nvPr>
        </p:nvSpPr>
        <p:spPr bwMode="gray"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 bwMode="gray"/>
        <p:txBody>
          <a:bodyPr/>
          <a:lstStyle/>
          <a:p>
            <a:r>
              <a:rPr lang="en-US"/>
              <a:t>File Name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9"/>
          </p:nvPr>
        </p:nvSpPr>
        <p:spPr bwMode="gray"/>
        <p:txBody>
          <a:bodyPr/>
          <a:lstStyle/>
          <a:p>
            <a:r>
              <a:rPr lang="en-US"/>
              <a:t>Page </a:t>
            </a:r>
            <a:fld id="{D126E9C2-5A98-4FED-83CF-BD978A28F27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9644563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+ Text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en-US"/>
              <a:t>File Name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/>
              <a:t>Page </a:t>
            </a:r>
            <a:fld id="{D126E9C2-5A98-4FED-83CF-BD978A28F27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3"/>
          </p:nvPr>
        </p:nvSpPr>
        <p:spPr bwMode="gray">
          <a:xfrm>
            <a:off x="517917" y="1160464"/>
            <a:ext cx="7341796" cy="5113336"/>
          </a:xfrm>
          <a:solidFill>
            <a:schemeClr val="tx2"/>
          </a:solidFill>
        </p:spPr>
        <p:txBody>
          <a:bodyPr anchor="ctr"/>
          <a:lstStyle>
            <a:lvl1pPr algn="ctr">
              <a:defRPr i="1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" name="Textplatzhalter 9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148638" y="1160464"/>
            <a:ext cx="3527425" cy="5113336"/>
          </a:xfrm>
        </p:spPr>
        <p:txBody>
          <a:bodyPr/>
          <a:lstStyle/>
          <a:p>
            <a:pPr lvl="0"/>
            <a:r>
              <a:rPr lang="en-US" noProof="0" dirty="0"/>
              <a:t>Write your text</a:t>
            </a:r>
          </a:p>
          <a:p>
            <a:pPr lvl="1"/>
            <a:r>
              <a:rPr lang="en-US" noProof="0" dirty="0"/>
              <a:t>2nd text layer</a:t>
            </a:r>
          </a:p>
          <a:p>
            <a:pPr lvl="2"/>
            <a:r>
              <a:rPr lang="en-US" noProof="0" dirty="0"/>
              <a:t>3rd text layer</a:t>
            </a:r>
          </a:p>
          <a:p>
            <a:pPr lvl="3"/>
            <a:r>
              <a:rPr lang="en-US" noProof="0" dirty="0"/>
              <a:t>4th text layer</a:t>
            </a:r>
          </a:p>
          <a:p>
            <a:pPr lvl="4"/>
            <a:r>
              <a:rPr lang="en-US" noProof="0" dirty="0"/>
              <a:t>5th text layer</a:t>
            </a:r>
          </a:p>
          <a:p>
            <a:pPr lvl="5"/>
            <a:r>
              <a:rPr lang="en-US" noProof="0" dirty="0"/>
              <a:t>6th text layer</a:t>
            </a:r>
          </a:p>
          <a:p>
            <a:pPr lvl="6"/>
            <a:r>
              <a:rPr lang="en-US" noProof="0" dirty="0"/>
              <a:t>7th text layer</a:t>
            </a:r>
          </a:p>
          <a:p>
            <a:pPr lvl="7"/>
            <a:r>
              <a:rPr lang="en-US" noProof="0" dirty="0"/>
              <a:t>8th text layer</a:t>
            </a:r>
          </a:p>
          <a:p>
            <a:pPr lvl="8"/>
            <a:r>
              <a:rPr lang="en-US" noProof="0" dirty="0"/>
              <a:t>9th text layer</a:t>
            </a:r>
          </a:p>
        </p:txBody>
      </p:sp>
    </p:spTree>
    <p:extLst>
      <p:ext uri="{BB962C8B-B14F-4D97-AF65-F5344CB8AC3E}">
        <p14:creationId xmlns:p14="http://schemas.microsoft.com/office/powerpoint/2010/main" val="3313271314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+ Deta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en-US"/>
              <a:t>File Name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/>
              <a:t>Page </a:t>
            </a:r>
            <a:fld id="{D126E9C2-5A98-4FED-83CF-BD978A28F27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3"/>
          </p:nvPr>
        </p:nvSpPr>
        <p:spPr bwMode="gray">
          <a:xfrm>
            <a:off x="517916" y="1160463"/>
            <a:ext cx="8805600" cy="5113337"/>
          </a:xfrm>
          <a:solidFill>
            <a:schemeClr val="tx2"/>
          </a:solidFill>
        </p:spPr>
        <p:txBody>
          <a:bodyPr anchor="ctr"/>
          <a:lstStyle>
            <a:lvl1pPr algn="ctr">
              <a:defRPr i="1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" name="Textplatzhalter 9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9323388" y="1160463"/>
            <a:ext cx="2352675" cy="5113337"/>
          </a:xfrm>
        </p:spPr>
        <p:txBody>
          <a:bodyPr lIns="144000"/>
          <a:lstStyle/>
          <a:p>
            <a:pPr lvl="0"/>
            <a:r>
              <a:rPr lang="en-US" noProof="0" dirty="0"/>
              <a:t>Write your text</a:t>
            </a:r>
          </a:p>
          <a:p>
            <a:pPr lvl="1"/>
            <a:r>
              <a:rPr lang="en-US" noProof="0" dirty="0"/>
              <a:t>2nd text layer</a:t>
            </a:r>
          </a:p>
          <a:p>
            <a:pPr lvl="2"/>
            <a:r>
              <a:rPr lang="en-US" noProof="0" dirty="0"/>
              <a:t>3rd text layer</a:t>
            </a:r>
          </a:p>
          <a:p>
            <a:pPr lvl="3"/>
            <a:r>
              <a:rPr lang="en-US" noProof="0" dirty="0"/>
              <a:t>4th text layer</a:t>
            </a:r>
          </a:p>
          <a:p>
            <a:pPr lvl="4"/>
            <a:r>
              <a:rPr lang="en-US" noProof="0" dirty="0"/>
              <a:t>5th text layer</a:t>
            </a:r>
          </a:p>
          <a:p>
            <a:pPr lvl="5"/>
            <a:r>
              <a:rPr lang="en-US" noProof="0" dirty="0"/>
              <a:t>6th text layer</a:t>
            </a:r>
          </a:p>
          <a:p>
            <a:pPr lvl="6"/>
            <a:r>
              <a:rPr lang="en-US" noProof="0" dirty="0"/>
              <a:t>7th text layer</a:t>
            </a:r>
          </a:p>
          <a:p>
            <a:pPr lvl="7"/>
            <a:r>
              <a:rPr lang="en-US" noProof="0" dirty="0"/>
              <a:t>8th text layer</a:t>
            </a:r>
          </a:p>
          <a:p>
            <a:pPr lvl="8"/>
            <a:r>
              <a:rPr lang="en-US" noProof="0" dirty="0"/>
              <a:t>9th text layer</a:t>
            </a:r>
          </a:p>
        </p:txBody>
      </p:sp>
    </p:spTree>
    <p:extLst>
      <p:ext uri="{BB962C8B-B14F-4D97-AF65-F5344CB8AC3E}">
        <p14:creationId xmlns:p14="http://schemas.microsoft.com/office/powerpoint/2010/main" val="282049095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 bwMode="gray">
          <a:xfrm>
            <a:off x="517917" y="280988"/>
            <a:ext cx="8805471" cy="87868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gray">
          <a:xfrm>
            <a:off x="517916" y="1160464"/>
            <a:ext cx="11159471" cy="511333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/>
              <a:t>Write your text</a:t>
            </a:r>
          </a:p>
          <a:p>
            <a:pPr lvl="1"/>
            <a:r>
              <a:rPr lang="en-US" noProof="0" dirty="0"/>
              <a:t>2nd text layer</a:t>
            </a:r>
          </a:p>
          <a:p>
            <a:pPr lvl="2"/>
            <a:r>
              <a:rPr lang="en-US" noProof="0" dirty="0"/>
              <a:t>3rd text layer</a:t>
            </a:r>
          </a:p>
          <a:p>
            <a:pPr lvl="3"/>
            <a:r>
              <a:rPr lang="en-US" noProof="0" dirty="0"/>
              <a:t>4th text layer</a:t>
            </a:r>
          </a:p>
          <a:p>
            <a:pPr lvl="4"/>
            <a:r>
              <a:rPr lang="en-US" noProof="0" dirty="0"/>
              <a:t>5th text layer</a:t>
            </a:r>
          </a:p>
          <a:p>
            <a:pPr lvl="5"/>
            <a:r>
              <a:rPr lang="en-US" noProof="0" dirty="0"/>
              <a:t>6th text layer</a:t>
            </a:r>
          </a:p>
          <a:p>
            <a:pPr lvl="6"/>
            <a:r>
              <a:rPr lang="en-US" noProof="0" dirty="0"/>
              <a:t>7th text layer</a:t>
            </a:r>
          </a:p>
          <a:p>
            <a:pPr lvl="7"/>
            <a:r>
              <a:rPr lang="en-US" noProof="0" dirty="0"/>
              <a:t>8th text layer</a:t>
            </a:r>
          </a:p>
          <a:p>
            <a:pPr lvl="8"/>
            <a:r>
              <a:rPr lang="en-US" noProof="0" dirty="0"/>
              <a:t>9th text layer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 bwMode="gray">
          <a:xfrm>
            <a:off x="1428221" y="6561209"/>
            <a:ext cx="9073621" cy="144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/>
              <a:t>File Name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515938" y="6561209"/>
            <a:ext cx="912283" cy="144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/>
              <a:t>Page </a:t>
            </a:r>
            <a:fld id="{D126E9C2-5A98-4FED-83CF-BD978A28F27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gray">
          <a:xfrm>
            <a:off x="10501843" y="6561138"/>
            <a:ext cx="1174778" cy="144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marL="0" algn="r" defTabSz="1219170" rtl="0" eaLnBrk="1" latinLnBrk="0" hangingPunct="1">
              <a:defRPr lang="en-US" sz="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sz="800" dirty="0"/>
          </a:p>
        </p:txBody>
      </p:sp>
      <p:sp>
        <p:nvSpPr>
          <p:cNvPr id="172" name="Freeform 7"/>
          <p:cNvSpPr>
            <a:spLocks noEditPoints="1"/>
          </p:cNvSpPr>
          <p:nvPr/>
        </p:nvSpPr>
        <p:spPr bwMode="gray">
          <a:xfrm>
            <a:off x="10499725" y="297088"/>
            <a:ext cx="1176886" cy="252189"/>
          </a:xfrm>
          <a:custGeom>
            <a:avLst/>
            <a:gdLst>
              <a:gd name="T0" fmla="*/ 3338 w 4534"/>
              <a:gd name="T1" fmla="*/ 477 h 969"/>
              <a:gd name="T2" fmla="*/ 3313 w 4534"/>
              <a:gd name="T3" fmla="*/ 681 h 969"/>
              <a:gd name="T4" fmla="*/ 3420 w 4534"/>
              <a:gd name="T5" fmla="*/ 791 h 969"/>
              <a:gd name="T6" fmla="*/ 3554 w 4534"/>
              <a:gd name="T7" fmla="*/ 736 h 969"/>
              <a:gd name="T8" fmla="*/ 3579 w 4534"/>
              <a:gd name="T9" fmla="*/ 532 h 969"/>
              <a:gd name="T10" fmla="*/ 3471 w 4534"/>
              <a:gd name="T11" fmla="*/ 422 h 969"/>
              <a:gd name="T12" fmla="*/ 280 w 4534"/>
              <a:gd name="T13" fmla="*/ 456 h 969"/>
              <a:gd name="T14" fmla="*/ 233 w 4534"/>
              <a:gd name="T15" fmla="*/ 645 h 969"/>
              <a:gd name="T16" fmla="*/ 319 w 4534"/>
              <a:gd name="T17" fmla="*/ 784 h 969"/>
              <a:gd name="T18" fmla="*/ 454 w 4534"/>
              <a:gd name="T19" fmla="*/ 757 h 969"/>
              <a:gd name="T20" fmla="*/ 501 w 4534"/>
              <a:gd name="T21" fmla="*/ 566 h 969"/>
              <a:gd name="T22" fmla="*/ 413 w 4534"/>
              <a:gd name="T23" fmla="*/ 429 h 969"/>
              <a:gd name="T24" fmla="*/ 796 w 4534"/>
              <a:gd name="T25" fmla="*/ 420 h 969"/>
              <a:gd name="T26" fmla="*/ 1009 w 4534"/>
              <a:gd name="T27" fmla="*/ 528 h 969"/>
              <a:gd name="T28" fmla="*/ 928 w 4534"/>
              <a:gd name="T29" fmla="*/ 408 h 969"/>
              <a:gd name="T30" fmla="*/ 2115 w 4534"/>
              <a:gd name="T31" fmla="*/ 950 h 969"/>
              <a:gd name="T32" fmla="*/ 4445 w 4534"/>
              <a:gd name="T33" fmla="*/ 284 h 969"/>
              <a:gd name="T34" fmla="*/ 4534 w 4534"/>
              <a:gd name="T35" fmla="*/ 507 h 969"/>
              <a:gd name="T36" fmla="*/ 4291 w 4534"/>
              <a:gd name="T37" fmla="*/ 460 h 969"/>
              <a:gd name="T38" fmla="*/ 4160 w 4534"/>
              <a:gd name="T39" fmla="*/ 436 h 969"/>
              <a:gd name="T40" fmla="*/ 4092 w 4534"/>
              <a:gd name="T41" fmla="*/ 950 h 969"/>
              <a:gd name="T42" fmla="*/ 4088 w 4534"/>
              <a:gd name="T43" fmla="*/ 365 h 969"/>
              <a:gd name="T44" fmla="*/ 4149 w 4534"/>
              <a:gd name="T45" fmla="*/ 289 h 969"/>
              <a:gd name="T46" fmla="*/ 3447 w 4534"/>
              <a:gd name="T47" fmla="*/ 243 h 969"/>
              <a:gd name="T48" fmla="*/ 3718 w 4534"/>
              <a:gd name="T49" fmla="*/ 343 h 969"/>
              <a:gd name="T50" fmla="*/ 3818 w 4534"/>
              <a:gd name="T51" fmla="*/ 606 h 969"/>
              <a:gd name="T52" fmla="*/ 3718 w 4534"/>
              <a:gd name="T53" fmla="*/ 870 h 969"/>
              <a:gd name="T54" fmla="*/ 3447 w 4534"/>
              <a:gd name="T55" fmla="*/ 969 h 969"/>
              <a:gd name="T56" fmla="*/ 3175 w 4534"/>
              <a:gd name="T57" fmla="*/ 870 h 969"/>
              <a:gd name="T58" fmla="*/ 3075 w 4534"/>
              <a:gd name="T59" fmla="*/ 606 h 969"/>
              <a:gd name="T60" fmla="*/ 3175 w 4534"/>
              <a:gd name="T61" fmla="*/ 343 h 969"/>
              <a:gd name="T62" fmla="*/ 3447 w 4534"/>
              <a:gd name="T63" fmla="*/ 243 h 969"/>
              <a:gd name="T64" fmla="*/ 1752 w 4534"/>
              <a:gd name="T65" fmla="*/ 469 h 969"/>
              <a:gd name="T66" fmla="*/ 1645 w 4534"/>
              <a:gd name="T67" fmla="*/ 466 h 969"/>
              <a:gd name="T68" fmla="*/ 1528 w 4534"/>
              <a:gd name="T69" fmla="*/ 569 h 969"/>
              <a:gd name="T70" fmla="*/ 1513 w 4534"/>
              <a:gd name="T71" fmla="*/ 263 h 969"/>
              <a:gd name="T72" fmla="*/ 1527 w 4534"/>
              <a:gd name="T73" fmla="*/ 349 h 969"/>
              <a:gd name="T74" fmla="*/ 1612 w 4534"/>
              <a:gd name="T75" fmla="*/ 262 h 969"/>
              <a:gd name="T76" fmla="*/ 464 w 4534"/>
              <a:gd name="T77" fmla="*/ 254 h 969"/>
              <a:gd name="T78" fmla="*/ 688 w 4534"/>
              <a:gd name="T79" fmla="*/ 284 h 969"/>
              <a:gd name="T80" fmla="*/ 978 w 4534"/>
              <a:gd name="T81" fmla="*/ 255 h 969"/>
              <a:gd name="T82" fmla="*/ 1192 w 4534"/>
              <a:gd name="T83" fmla="*/ 422 h 969"/>
              <a:gd name="T84" fmla="*/ 1237 w 4534"/>
              <a:gd name="T85" fmla="*/ 663 h 969"/>
              <a:gd name="T86" fmla="*/ 779 w 4534"/>
              <a:gd name="T87" fmla="*/ 768 h 969"/>
              <a:gd name="T88" fmla="*/ 940 w 4534"/>
              <a:gd name="T89" fmla="*/ 798 h 969"/>
              <a:gd name="T90" fmla="*/ 1009 w 4534"/>
              <a:gd name="T91" fmla="*/ 739 h 969"/>
              <a:gd name="T92" fmla="*/ 1191 w 4534"/>
              <a:gd name="T93" fmla="*/ 828 h 969"/>
              <a:gd name="T94" fmla="*/ 1022 w 4534"/>
              <a:gd name="T95" fmla="*/ 948 h 969"/>
              <a:gd name="T96" fmla="*/ 731 w 4534"/>
              <a:gd name="T97" fmla="*/ 946 h 969"/>
              <a:gd name="T98" fmla="*/ 507 w 4534"/>
              <a:gd name="T99" fmla="*/ 946 h 969"/>
              <a:gd name="T100" fmla="*/ 216 w 4534"/>
              <a:gd name="T101" fmla="*/ 944 h 969"/>
              <a:gd name="T102" fmla="*/ 26 w 4534"/>
              <a:gd name="T103" fmla="*/ 755 h 969"/>
              <a:gd name="T104" fmla="*/ 26 w 4534"/>
              <a:gd name="T105" fmla="*/ 458 h 969"/>
              <a:gd name="T106" fmla="*/ 216 w 4534"/>
              <a:gd name="T107" fmla="*/ 269 h 969"/>
              <a:gd name="T108" fmla="*/ 2648 w 4534"/>
              <a:gd name="T109" fmla="*/ 510 h 969"/>
              <a:gd name="T110" fmla="*/ 2725 w 4534"/>
              <a:gd name="T111" fmla="*/ 675 h 969"/>
              <a:gd name="T112" fmla="*/ 2342 w 4534"/>
              <a:gd name="T113" fmla="*/ 0 h 969"/>
              <a:gd name="T114" fmla="*/ 2030 w 4534"/>
              <a:gd name="T115" fmla="*/ 950 h 9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4534" h="969">
                <a:moveTo>
                  <a:pt x="3447" y="419"/>
                </a:moveTo>
                <a:lnTo>
                  <a:pt x="3420" y="422"/>
                </a:lnTo>
                <a:lnTo>
                  <a:pt x="3397" y="429"/>
                </a:lnTo>
                <a:lnTo>
                  <a:pt x="3375" y="440"/>
                </a:lnTo>
                <a:lnTo>
                  <a:pt x="3354" y="456"/>
                </a:lnTo>
                <a:lnTo>
                  <a:pt x="3338" y="477"/>
                </a:lnTo>
                <a:lnTo>
                  <a:pt x="3324" y="502"/>
                </a:lnTo>
                <a:lnTo>
                  <a:pt x="3313" y="532"/>
                </a:lnTo>
                <a:lnTo>
                  <a:pt x="3307" y="566"/>
                </a:lnTo>
                <a:lnTo>
                  <a:pt x="3305" y="606"/>
                </a:lnTo>
                <a:lnTo>
                  <a:pt x="3307" y="645"/>
                </a:lnTo>
                <a:lnTo>
                  <a:pt x="3313" y="681"/>
                </a:lnTo>
                <a:lnTo>
                  <a:pt x="3324" y="710"/>
                </a:lnTo>
                <a:lnTo>
                  <a:pt x="3338" y="736"/>
                </a:lnTo>
                <a:lnTo>
                  <a:pt x="3354" y="757"/>
                </a:lnTo>
                <a:lnTo>
                  <a:pt x="3375" y="773"/>
                </a:lnTo>
                <a:lnTo>
                  <a:pt x="3397" y="784"/>
                </a:lnTo>
                <a:lnTo>
                  <a:pt x="3420" y="791"/>
                </a:lnTo>
                <a:lnTo>
                  <a:pt x="3447" y="794"/>
                </a:lnTo>
                <a:lnTo>
                  <a:pt x="3471" y="791"/>
                </a:lnTo>
                <a:lnTo>
                  <a:pt x="3496" y="784"/>
                </a:lnTo>
                <a:lnTo>
                  <a:pt x="3518" y="773"/>
                </a:lnTo>
                <a:lnTo>
                  <a:pt x="3537" y="757"/>
                </a:lnTo>
                <a:lnTo>
                  <a:pt x="3554" y="736"/>
                </a:lnTo>
                <a:lnTo>
                  <a:pt x="3569" y="710"/>
                </a:lnTo>
                <a:lnTo>
                  <a:pt x="3579" y="681"/>
                </a:lnTo>
                <a:lnTo>
                  <a:pt x="3586" y="645"/>
                </a:lnTo>
                <a:lnTo>
                  <a:pt x="3587" y="606"/>
                </a:lnTo>
                <a:lnTo>
                  <a:pt x="3586" y="566"/>
                </a:lnTo>
                <a:lnTo>
                  <a:pt x="3579" y="532"/>
                </a:lnTo>
                <a:lnTo>
                  <a:pt x="3569" y="502"/>
                </a:lnTo>
                <a:lnTo>
                  <a:pt x="3554" y="477"/>
                </a:lnTo>
                <a:lnTo>
                  <a:pt x="3537" y="456"/>
                </a:lnTo>
                <a:lnTo>
                  <a:pt x="3518" y="440"/>
                </a:lnTo>
                <a:lnTo>
                  <a:pt x="3496" y="429"/>
                </a:lnTo>
                <a:lnTo>
                  <a:pt x="3471" y="422"/>
                </a:lnTo>
                <a:lnTo>
                  <a:pt x="3447" y="419"/>
                </a:lnTo>
                <a:close/>
                <a:moveTo>
                  <a:pt x="366" y="419"/>
                </a:moveTo>
                <a:lnTo>
                  <a:pt x="343" y="422"/>
                </a:lnTo>
                <a:lnTo>
                  <a:pt x="319" y="429"/>
                </a:lnTo>
                <a:lnTo>
                  <a:pt x="299" y="440"/>
                </a:lnTo>
                <a:lnTo>
                  <a:pt x="280" y="456"/>
                </a:lnTo>
                <a:lnTo>
                  <a:pt x="263" y="477"/>
                </a:lnTo>
                <a:lnTo>
                  <a:pt x="249" y="502"/>
                </a:lnTo>
                <a:lnTo>
                  <a:pt x="240" y="532"/>
                </a:lnTo>
                <a:lnTo>
                  <a:pt x="233" y="566"/>
                </a:lnTo>
                <a:lnTo>
                  <a:pt x="230" y="606"/>
                </a:lnTo>
                <a:lnTo>
                  <a:pt x="233" y="645"/>
                </a:lnTo>
                <a:lnTo>
                  <a:pt x="240" y="681"/>
                </a:lnTo>
                <a:lnTo>
                  <a:pt x="249" y="710"/>
                </a:lnTo>
                <a:lnTo>
                  <a:pt x="263" y="736"/>
                </a:lnTo>
                <a:lnTo>
                  <a:pt x="280" y="757"/>
                </a:lnTo>
                <a:lnTo>
                  <a:pt x="299" y="773"/>
                </a:lnTo>
                <a:lnTo>
                  <a:pt x="319" y="784"/>
                </a:lnTo>
                <a:lnTo>
                  <a:pt x="343" y="791"/>
                </a:lnTo>
                <a:lnTo>
                  <a:pt x="366" y="794"/>
                </a:lnTo>
                <a:lnTo>
                  <a:pt x="391" y="791"/>
                </a:lnTo>
                <a:lnTo>
                  <a:pt x="413" y="784"/>
                </a:lnTo>
                <a:lnTo>
                  <a:pt x="435" y="773"/>
                </a:lnTo>
                <a:lnTo>
                  <a:pt x="454" y="757"/>
                </a:lnTo>
                <a:lnTo>
                  <a:pt x="471" y="736"/>
                </a:lnTo>
                <a:lnTo>
                  <a:pt x="483" y="710"/>
                </a:lnTo>
                <a:lnTo>
                  <a:pt x="494" y="681"/>
                </a:lnTo>
                <a:lnTo>
                  <a:pt x="501" y="645"/>
                </a:lnTo>
                <a:lnTo>
                  <a:pt x="503" y="606"/>
                </a:lnTo>
                <a:lnTo>
                  <a:pt x="501" y="566"/>
                </a:lnTo>
                <a:lnTo>
                  <a:pt x="494" y="532"/>
                </a:lnTo>
                <a:lnTo>
                  <a:pt x="483" y="502"/>
                </a:lnTo>
                <a:lnTo>
                  <a:pt x="471" y="477"/>
                </a:lnTo>
                <a:lnTo>
                  <a:pt x="454" y="456"/>
                </a:lnTo>
                <a:lnTo>
                  <a:pt x="435" y="440"/>
                </a:lnTo>
                <a:lnTo>
                  <a:pt x="413" y="429"/>
                </a:lnTo>
                <a:lnTo>
                  <a:pt x="391" y="422"/>
                </a:lnTo>
                <a:lnTo>
                  <a:pt x="366" y="419"/>
                </a:lnTo>
                <a:close/>
                <a:moveTo>
                  <a:pt x="874" y="398"/>
                </a:moveTo>
                <a:lnTo>
                  <a:pt x="844" y="401"/>
                </a:lnTo>
                <a:lnTo>
                  <a:pt x="818" y="408"/>
                </a:lnTo>
                <a:lnTo>
                  <a:pt x="796" y="420"/>
                </a:lnTo>
                <a:lnTo>
                  <a:pt x="778" y="437"/>
                </a:lnTo>
                <a:lnTo>
                  <a:pt x="763" y="456"/>
                </a:lnTo>
                <a:lnTo>
                  <a:pt x="750" y="478"/>
                </a:lnTo>
                <a:lnTo>
                  <a:pt x="742" y="502"/>
                </a:lnTo>
                <a:lnTo>
                  <a:pt x="738" y="528"/>
                </a:lnTo>
                <a:lnTo>
                  <a:pt x="1009" y="528"/>
                </a:lnTo>
                <a:lnTo>
                  <a:pt x="1004" y="502"/>
                </a:lnTo>
                <a:lnTo>
                  <a:pt x="996" y="478"/>
                </a:lnTo>
                <a:lnTo>
                  <a:pt x="983" y="456"/>
                </a:lnTo>
                <a:lnTo>
                  <a:pt x="968" y="437"/>
                </a:lnTo>
                <a:lnTo>
                  <a:pt x="950" y="420"/>
                </a:lnTo>
                <a:lnTo>
                  <a:pt x="928" y="408"/>
                </a:lnTo>
                <a:lnTo>
                  <a:pt x="903" y="401"/>
                </a:lnTo>
                <a:lnTo>
                  <a:pt x="874" y="398"/>
                </a:lnTo>
                <a:close/>
                <a:moveTo>
                  <a:pt x="2115" y="263"/>
                </a:moveTo>
                <a:lnTo>
                  <a:pt x="2342" y="263"/>
                </a:lnTo>
                <a:lnTo>
                  <a:pt x="2342" y="950"/>
                </a:lnTo>
                <a:lnTo>
                  <a:pt x="2115" y="950"/>
                </a:lnTo>
                <a:lnTo>
                  <a:pt x="2115" y="263"/>
                </a:lnTo>
                <a:close/>
                <a:moveTo>
                  <a:pt x="4292" y="243"/>
                </a:moveTo>
                <a:lnTo>
                  <a:pt x="4337" y="245"/>
                </a:lnTo>
                <a:lnTo>
                  <a:pt x="4377" y="254"/>
                </a:lnTo>
                <a:lnTo>
                  <a:pt x="4413" y="266"/>
                </a:lnTo>
                <a:lnTo>
                  <a:pt x="4445" y="284"/>
                </a:lnTo>
                <a:lnTo>
                  <a:pt x="4472" y="307"/>
                </a:lnTo>
                <a:lnTo>
                  <a:pt x="4494" y="336"/>
                </a:lnTo>
                <a:lnTo>
                  <a:pt x="4512" y="371"/>
                </a:lnTo>
                <a:lnTo>
                  <a:pt x="4525" y="411"/>
                </a:lnTo>
                <a:lnTo>
                  <a:pt x="4532" y="456"/>
                </a:lnTo>
                <a:lnTo>
                  <a:pt x="4534" y="507"/>
                </a:lnTo>
                <a:lnTo>
                  <a:pt x="4534" y="950"/>
                </a:lnTo>
                <a:lnTo>
                  <a:pt x="4309" y="950"/>
                </a:lnTo>
                <a:lnTo>
                  <a:pt x="4309" y="544"/>
                </a:lnTo>
                <a:lnTo>
                  <a:pt x="4307" y="511"/>
                </a:lnTo>
                <a:lnTo>
                  <a:pt x="4300" y="482"/>
                </a:lnTo>
                <a:lnTo>
                  <a:pt x="4291" y="460"/>
                </a:lnTo>
                <a:lnTo>
                  <a:pt x="4275" y="444"/>
                </a:lnTo>
                <a:lnTo>
                  <a:pt x="4258" y="431"/>
                </a:lnTo>
                <a:lnTo>
                  <a:pt x="4236" y="424"/>
                </a:lnTo>
                <a:lnTo>
                  <a:pt x="4211" y="423"/>
                </a:lnTo>
                <a:lnTo>
                  <a:pt x="4185" y="426"/>
                </a:lnTo>
                <a:lnTo>
                  <a:pt x="4160" y="436"/>
                </a:lnTo>
                <a:lnTo>
                  <a:pt x="4138" y="451"/>
                </a:lnTo>
                <a:lnTo>
                  <a:pt x="4120" y="471"/>
                </a:lnTo>
                <a:lnTo>
                  <a:pt x="4105" y="498"/>
                </a:lnTo>
                <a:lnTo>
                  <a:pt x="4096" y="528"/>
                </a:lnTo>
                <a:lnTo>
                  <a:pt x="4092" y="562"/>
                </a:lnTo>
                <a:lnTo>
                  <a:pt x="4092" y="950"/>
                </a:lnTo>
                <a:lnTo>
                  <a:pt x="3872" y="950"/>
                </a:lnTo>
                <a:lnTo>
                  <a:pt x="3872" y="263"/>
                </a:lnTo>
                <a:lnTo>
                  <a:pt x="4085" y="263"/>
                </a:lnTo>
                <a:lnTo>
                  <a:pt x="4085" y="368"/>
                </a:lnTo>
                <a:lnTo>
                  <a:pt x="4088" y="368"/>
                </a:lnTo>
                <a:lnTo>
                  <a:pt x="4088" y="365"/>
                </a:lnTo>
                <a:lnTo>
                  <a:pt x="4092" y="358"/>
                </a:lnTo>
                <a:lnTo>
                  <a:pt x="4098" y="349"/>
                </a:lnTo>
                <a:lnTo>
                  <a:pt x="4106" y="335"/>
                </a:lnTo>
                <a:lnTo>
                  <a:pt x="4117" y="321"/>
                </a:lnTo>
                <a:lnTo>
                  <a:pt x="4131" y="306"/>
                </a:lnTo>
                <a:lnTo>
                  <a:pt x="4149" y="289"/>
                </a:lnTo>
                <a:lnTo>
                  <a:pt x="4169" y="276"/>
                </a:lnTo>
                <a:lnTo>
                  <a:pt x="4194" y="262"/>
                </a:lnTo>
                <a:lnTo>
                  <a:pt x="4222" y="252"/>
                </a:lnTo>
                <a:lnTo>
                  <a:pt x="4255" y="245"/>
                </a:lnTo>
                <a:lnTo>
                  <a:pt x="4292" y="243"/>
                </a:lnTo>
                <a:close/>
                <a:moveTo>
                  <a:pt x="3447" y="243"/>
                </a:moveTo>
                <a:lnTo>
                  <a:pt x="3502" y="247"/>
                </a:lnTo>
                <a:lnTo>
                  <a:pt x="3553" y="255"/>
                </a:lnTo>
                <a:lnTo>
                  <a:pt x="3601" y="269"/>
                </a:lnTo>
                <a:lnTo>
                  <a:pt x="3643" y="288"/>
                </a:lnTo>
                <a:lnTo>
                  <a:pt x="3683" y="313"/>
                </a:lnTo>
                <a:lnTo>
                  <a:pt x="3718" y="343"/>
                </a:lnTo>
                <a:lnTo>
                  <a:pt x="3748" y="376"/>
                </a:lnTo>
                <a:lnTo>
                  <a:pt x="3773" y="415"/>
                </a:lnTo>
                <a:lnTo>
                  <a:pt x="3792" y="458"/>
                </a:lnTo>
                <a:lnTo>
                  <a:pt x="3806" y="503"/>
                </a:lnTo>
                <a:lnTo>
                  <a:pt x="3816" y="553"/>
                </a:lnTo>
                <a:lnTo>
                  <a:pt x="3818" y="606"/>
                </a:lnTo>
                <a:lnTo>
                  <a:pt x="3816" y="659"/>
                </a:lnTo>
                <a:lnTo>
                  <a:pt x="3806" y="710"/>
                </a:lnTo>
                <a:lnTo>
                  <a:pt x="3792" y="755"/>
                </a:lnTo>
                <a:lnTo>
                  <a:pt x="3773" y="798"/>
                </a:lnTo>
                <a:lnTo>
                  <a:pt x="3748" y="837"/>
                </a:lnTo>
                <a:lnTo>
                  <a:pt x="3718" y="870"/>
                </a:lnTo>
                <a:lnTo>
                  <a:pt x="3683" y="900"/>
                </a:lnTo>
                <a:lnTo>
                  <a:pt x="3643" y="924"/>
                </a:lnTo>
                <a:lnTo>
                  <a:pt x="3601" y="944"/>
                </a:lnTo>
                <a:lnTo>
                  <a:pt x="3553" y="958"/>
                </a:lnTo>
                <a:lnTo>
                  <a:pt x="3502" y="966"/>
                </a:lnTo>
                <a:lnTo>
                  <a:pt x="3447" y="969"/>
                </a:lnTo>
                <a:lnTo>
                  <a:pt x="3391" y="966"/>
                </a:lnTo>
                <a:lnTo>
                  <a:pt x="3339" y="958"/>
                </a:lnTo>
                <a:lnTo>
                  <a:pt x="3292" y="944"/>
                </a:lnTo>
                <a:lnTo>
                  <a:pt x="3248" y="924"/>
                </a:lnTo>
                <a:lnTo>
                  <a:pt x="3210" y="900"/>
                </a:lnTo>
                <a:lnTo>
                  <a:pt x="3175" y="870"/>
                </a:lnTo>
                <a:lnTo>
                  <a:pt x="3145" y="837"/>
                </a:lnTo>
                <a:lnTo>
                  <a:pt x="3120" y="798"/>
                </a:lnTo>
                <a:lnTo>
                  <a:pt x="3100" y="755"/>
                </a:lnTo>
                <a:lnTo>
                  <a:pt x="3086" y="710"/>
                </a:lnTo>
                <a:lnTo>
                  <a:pt x="3078" y="659"/>
                </a:lnTo>
                <a:lnTo>
                  <a:pt x="3075" y="606"/>
                </a:lnTo>
                <a:lnTo>
                  <a:pt x="3078" y="553"/>
                </a:lnTo>
                <a:lnTo>
                  <a:pt x="3086" y="503"/>
                </a:lnTo>
                <a:lnTo>
                  <a:pt x="3100" y="458"/>
                </a:lnTo>
                <a:lnTo>
                  <a:pt x="3120" y="415"/>
                </a:lnTo>
                <a:lnTo>
                  <a:pt x="3145" y="376"/>
                </a:lnTo>
                <a:lnTo>
                  <a:pt x="3175" y="343"/>
                </a:lnTo>
                <a:lnTo>
                  <a:pt x="3210" y="313"/>
                </a:lnTo>
                <a:lnTo>
                  <a:pt x="3248" y="288"/>
                </a:lnTo>
                <a:lnTo>
                  <a:pt x="3292" y="269"/>
                </a:lnTo>
                <a:lnTo>
                  <a:pt x="3339" y="255"/>
                </a:lnTo>
                <a:lnTo>
                  <a:pt x="3391" y="247"/>
                </a:lnTo>
                <a:lnTo>
                  <a:pt x="3447" y="243"/>
                </a:lnTo>
                <a:close/>
                <a:moveTo>
                  <a:pt x="1702" y="243"/>
                </a:moveTo>
                <a:lnTo>
                  <a:pt x="1723" y="244"/>
                </a:lnTo>
                <a:lnTo>
                  <a:pt x="1739" y="245"/>
                </a:lnTo>
                <a:lnTo>
                  <a:pt x="1749" y="247"/>
                </a:lnTo>
                <a:lnTo>
                  <a:pt x="1752" y="247"/>
                </a:lnTo>
                <a:lnTo>
                  <a:pt x="1752" y="469"/>
                </a:lnTo>
                <a:lnTo>
                  <a:pt x="1749" y="469"/>
                </a:lnTo>
                <a:lnTo>
                  <a:pt x="1738" y="467"/>
                </a:lnTo>
                <a:lnTo>
                  <a:pt x="1721" y="466"/>
                </a:lnTo>
                <a:lnTo>
                  <a:pt x="1701" y="464"/>
                </a:lnTo>
                <a:lnTo>
                  <a:pt x="1679" y="463"/>
                </a:lnTo>
                <a:lnTo>
                  <a:pt x="1645" y="466"/>
                </a:lnTo>
                <a:lnTo>
                  <a:pt x="1615" y="471"/>
                </a:lnTo>
                <a:lnTo>
                  <a:pt x="1590" y="481"/>
                </a:lnTo>
                <a:lnTo>
                  <a:pt x="1568" y="496"/>
                </a:lnTo>
                <a:lnTo>
                  <a:pt x="1552" y="515"/>
                </a:lnTo>
                <a:lnTo>
                  <a:pt x="1538" y="540"/>
                </a:lnTo>
                <a:lnTo>
                  <a:pt x="1528" y="569"/>
                </a:lnTo>
                <a:lnTo>
                  <a:pt x="1523" y="605"/>
                </a:lnTo>
                <a:lnTo>
                  <a:pt x="1522" y="646"/>
                </a:lnTo>
                <a:lnTo>
                  <a:pt x="1522" y="950"/>
                </a:lnTo>
                <a:lnTo>
                  <a:pt x="1294" y="950"/>
                </a:lnTo>
                <a:lnTo>
                  <a:pt x="1294" y="263"/>
                </a:lnTo>
                <a:lnTo>
                  <a:pt x="1513" y="263"/>
                </a:lnTo>
                <a:lnTo>
                  <a:pt x="1513" y="379"/>
                </a:lnTo>
                <a:lnTo>
                  <a:pt x="1516" y="379"/>
                </a:lnTo>
                <a:lnTo>
                  <a:pt x="1517" y="378"/>
                </a:lnTo>
                <a:lnTo>
                  <a:pt x="1519" y="371"/>
                </a:lnTo>
                <a:lnTo>
                  <a:pt x="1522" y="361"/>
                </a:lnTo>
                <a:lnTo>
                  <a:pt x="1527" y="349"/>
                </a:lnTo>
                <a:lnTo>
                  <a:pt x="1535" y="335"/>
                </a:lnTo>
                <a:lnTo>
                  <a:pt x="1545" y="320"/>
                </a:lnTo>
                <a:lnTo>
                  <a:pt x="1557" y="303"/>
                </a:lnTo>
                <a:lnTo>
                  <a:pt x="1572" y="288"/>
                </a:lnTo>
                <a:lnTo>
                  <a:pt x="1590" y="274"/>
                </a:lnTo>
                <a:lnTo>
                  <a:pt x="1612" y="262"/>
                </a:lnTo>
                <a:lnTo>
                  <a:pt x="1639" y="252"/>
                </a:lnTo>
                <a:lnTo>
                  <a:pt x="1669" y="245"/>
                </a:lnTo>
                <a:lnTo>
                  <a:pt x="1702" y="243"/>
                </a:lnTo>
                <a:close/>
                <a:moveTo>
                  <a:pt x="366" y="243"/>
                </a:moveTo>
                <a:lnTo>
                  <a:pt x="416" y="245"/>
                </a:lnTo>
                <a:lnTo>
                  <a:pt x="464" y="254"/>
                </a:lnTo>
                <a:lnTo>
                  <a:pt x="507" y="267"/>
                </a:lnTo>
                <a:lnTo>
                  <a:pt x="548" y="284"/>
                </a:lnTo>
                <a:lnTo>
                  <a:pt x="585" y="307"/>
                </a:lnTo>
                <a:lnTo>
                  <a:pt x="618" y="333"/>
                </a:lnTo>
                <a:lnTo>
                  <a:pt x="651" y="307"/>
                </a:lnTo>
                <a:lnTo>
                  <a:pt x="688" y="284"/>
                </a:lnTo>
                <a:lnTo>
                  <a:pt x="731" y="267"/>
                </a:lnTo>
                <a:lnTo>
                  <a:pt x="775" y="254"/>
                </a:lnTo>
                <a:lnTo>
                  <a:pt x="823" y="245"/>
                </a:lnTo>
                <a:lnTo>
                  <a:pt x="874" y="243"/>
                </a:lnTo>
                <a:lnTo>
                  <a:pt x="928" y="247"/>
                </a:lnTo>
                <a:lnTo>
                  <a:pt x="978" y="255"/>
                </a:lnTo>
                <a:lnTo>
                  <a:pt x="1024" y="269"/>
                </a:lnTo>
                <a:lnTo>
                  <a:pt x="1067" y="289"/>
                </a:lnTo>
                <a:lnTo>
                  <a:pt x="1106" y="314"/>
                </a:lnTo>
                <a:lnTo>
                  <a:pt x="1139" y="345"/>
                </a:lnTo>
                <a:lnTo>
                  <a:pt x="1169" y="380"/>
                </a:lnTo>
                <a:lnTo>
                  <a:pt x="1192" y="422"/>
                </a:lnTo>
                <a:lnTo>
                  <a:pt x="1212" y="467"/>
                </a:lnTo>
                <a:lnTo>
                  <a:pt x="1227" y="518"/>
                </a:lnTo>
                <a:lnTo>
                  <a:pt x="1235" y="573"/>
                </a:lnTo>
                <a:lnTo>
                  <a:pt x="1238" y="633"/>
                </a:lnTo>
                <a:lnTo>
                  <a:pt x="1238" y="652"/>
                </a:lnTo>
                <a:lnTo>
                  <a:pt x="1237" y="663"/>
                </a:lnTo>
                <a:lnTo>
                  <a:pt x="1237" y="667"/>
                </a:lnTo>
                <a:lnTo>
                  <a:pt x="738" y="667"/>
                </a:lnTo>
                <a:lnTo>
                  <a:pt x="742" y="696"/>
                </a:lnTo>
                <a:lnTo>
                  <a:pt x="750" y="724"/>
                </a:lnTo>
                <a:lnTo>
                  <a:pt x="763" y="747"/>
                </a:lnTo>
                <a:lnTo>
                  <a:pt x="779" y="768"/>
                </a:lnTo>
                <a:lnTo>
                  <a:pt x="799" y="784"/>
                </a:lnTo>
                <a:lnTo>
                  <a:pt x="822" y="797"/>
                </a:lnTo>
                <a:lnTo>
                  <a:pt x="851" y="805"/>
                </a:lnTo>
                <a:lnTo>
                  <a:pt x="883" y="806"/>
                </a:lnTo>
                <a:lnTo>
                  <a:pt x="914" y="805"/>
                </a:lnTo>
                <a:lnTo>
                  <a:pt x="940" y="798"/>
                </a:lnTo>
                <a:lnTo>
                  <a:pt x="961" y="788"/>
                </a:lnTo>
                <a:lnTo>
                  <a:pt x="978" y="777"/>
                </a:lnTo>
                <a:lnTo>
                  <a:pt x="990" y="766"/>
                </a:lnTo>
                <a:lnTo>
                  <a:pt x="1000" y="754"/>
                </a:lnTo>
                <a:lnTo>
                  <a:pt x="1005" y="746"/>
                </a:lnTo>
                <a:lnTo>
                  <a:pt x="1009" y="739"/>
                </a:lnTo>
                <a:lnTo>
                  <a:pt x="1009" y="736"/>
                </a:lnTo>
                <a:lnTo>
                  <a:pt x="1232" y="736"/>
                </a:lnTo>
                <a:lnTo>
                  <a:pt x="1227" y="758"/>
                </a:lnTo>
                <a:lnTo>
                  <a:pt x="1219" y="780"/>
                </a:lnTo>
                <a:lnTo>
                  <a:pt x="1206" y="804"/>
                </a:lnTo>
                <a:lnTo>
                  <a:pt x="1191" y="828"/>
                </a:lnTo>
                <a:lnTo>
                  <a:pt x="1173" y="852"/>
                </a:lnTo>
                <a:lnTo>
                  <a:pt x="1151" y="875"/>
                </a:lnTo>
                <a:lnTo>
                  <a:pt x="1125" y="897"/>
                </a:lnTo>
                <a:lnTo>
                  <a:pt x="1095" y="917"/>
                </a:lnTo>
                <a:lnTo>
                  <a:pt x="1060" y="935"/>
                </a:lnTo>
                <a:lnTo>
                  <a:pt x="1022" y="948"/>
                </a:lnTo>
                <a:lnTo>
                  <a:pt x="978" y="959"/>
                </a:lnTo>
                <a:lnTo>
                  <a:pt x="928" y="968"/>
                </a:lnTo>
                <a:lnTo>
                  <a:pt x="874" y="969"/>
                </a:lnTo>
                <a:lnTo>
                  <a:pt x="823" y="966"/>
                </a:lnTo>
                <a:lnTo>
                  <a:pt x="775" y="959"/>
                </a:lnTo>
                <a:lnTo>
                  <a:pt x="731" y="946"/>
                </a:lnTo>
                <a:lnTo>
                  <a:pt x="688" y="928"/>
                </a:lnTo>
                <a:lnTo>
                  <a:pt x="651" y="906"/>
                </a:lnTo>
                <a:lnTo>
                  <a:pt x="618" y="879"/>
                </a:lnTo>
                <a:lnTo>
                  <a:pt x="585" y="906"/>
                </a:lnTo>
                <a:lnTo>
                  <a:pt x="548" y="928"/>
                </a:lnTo>
                <a:lnTo>
                  <a:pt x="507" y="946"/>
                </a:lnTo>
                <a:lnTo>
                  <a:pt x="464" y="959"/>
                </a:lnTo>
                <a:lnTo>
                  <a:pt x="416" y="966"/>
                </a:lnTo>
                <a:lnTo>
                  <a:pt x="366" y="969"/>
                </a:lnTo>
                <a:lnTo>
                  <a:pt x="313" y="966"/>
                </a:lnTo>
                <a:lnTo>
                  <a:pt x="262" y="958"/>
                </a:lnTo>
                <a:lnTo>
                  <a:pt x="216" y="944"/>
                </a:lnTo>
                <a:lnTo>
                  <a:pt x="172" y="924"/>
                </a:lnTo>
                <a:lnTo>
                  <a:pt x="134" y="900"/>
                </a:lnTo>
                <a:lnTo>
                  <a:pt x="101" y="870"/>
                </a:lnTo>
                <a:lnTo>
                  <a:pt x="70" y="837"/>
                </a:lnTo>
                <a:lnTo>
                  <a:pt x="45" y="798"/>
                </a:lnTo>
                <a:lnTo>
                  <a:pt x="26" y="755"/>
                </a:lnTo>
                <a:lnTo>
                  <a:pt x="12" y="710"/>
                </a:lnTo>
                <a:lnTo>
                  <a:pt x="3" y="659"/>
                </a:lnTo>
                <a:lnTo>
                  <a:pt x="0" y="606"/>
                </a:lnTo>
                <a:lnTo>
                  <a:pt x="3" y="553"/>
                </a:lnTo>
                <a:lnTo>
                  <a:pt x="11" y="503"/>
                </a:lnTo>
                <a:lnTo>
                  <a:pt x="26" y="458"/>
                </a:lnTo>
                <a:lnTo>
                  <a:pt x="45" y="415"/>
                </a:lnTo>
                <a:lnTo>
                  <a:pt x="70" y="376"/>
                </a:lnTo>
                <a:lnTo>
                  <a:pt x="101" y="343"/>
                </a:lnTo>
                <a:lnTo>
                  <a:pt x="134" y="313"/>
                </a:lnTo>
                <a:lnTo>
                  <a:pt x="172" y="288"/>
                </a:lnTo>
                <a:lnTo>
                  <a:pt x="216" y="269"/>
                </a:lnTo>
                <a:lnTo>
                  <a:pt x="262" y="255"/>
                </a:lnTo>
                <a:lnTo>
                  <a:pt x="313" y="247"/>
                </a:lnTo>
                <a:lnTo>
                  <a:pt x="366" y="243"/>
                </a:lnTo>
                <a:close/>
                <a:moveTo>
                  <a:pt x="2429" y="0"/>
                </a:moveTo>
                <a:lnTo>
                  <a:pt x="2648" y="0"/>
                </a:lnTo>
                <a:lnTo>
                  <a:pt x="2648" y="510"/>
                </a:lnTo>
                <a:lnTo>
                  <a:pt x="2846" y="263"/>
                </a:lnTo>
                <a:lnTo>
                  <a:pt x="3120" y="263"/>
                </a:lnTo>
                <a:lnTo>
                  <a:pt x="2878" y="520"/>
                </a:lnTo>
                <a:lnTo>
                  <a:pt x="3128" y="950"/>
                </a:lnTo>
                <a:lnTo>
                  <a:pt x="2867" y="950"/>
                </a:lnTo>
                <a:lnTo>
                  <a:pt x="2725" y="675"/>
                </a:lnTo>
                <a:lnTo>
                  <a:pt x="2648" y="761"/>
                </a:lnTo>
                <a:lnTo>
                  <a:pt x="2648" y="950"/>
                </a:lnTo>
                <a:lnTo>
                  <a:pt x="2429" y="950"/>
                </a:lnTo>
                <a:lnTo>
                  <a:pt x="2429" y="0"/>
                </a:lnTo>
                <a:close/>
                <a:moveTo>
                  <a:pt x="2115" y="0"/>
                </a:moveTo>
                <a:lnTo>
                  <a:pt x="2342" y="0"/>
                </a:lnTo>
                <a:lnTo>
                  <a:pt x="2342" y="179"/>
                </a:lnTo>
                <a:lnTo>
                  <a:pt x="2115" y="179"/>
                </a:lnTo>
                <a:lnTo>
                  <a:pt x="2115" y="0"/>
                </a:lnTo>
                <a:close/>
                <a:moveTo>
                  <a:pt x="1802" y="0"/>
                </a:moveTo>
                <a:lnTo>
                  <a:pt x="2030" y="0"/>
                </a:lnTo>
                <a:lnTo>
                  <a:pt x="2030" y="950"/>
                </a:lnTo>
                <a:lnTo>
                  <a:pt x="1802" y="950"/>
                </a:lnTo>
                <a:lnTo>
                  <a:pt x="1802" y="0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ctr" defTabSz="121917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EB0000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Text Box 16"/>
          <p:cNvSpPr txBox="1">
            <a:spLocks noChangeArrowheads="1"/>
          </p:cNvSpPr>
          <p:nvPr/>
        </p:nvSpPr>
        <p:spPr bwMode="gray">
          <a:xfrm>
            <a:off x="596900" y="-190851"/>
            <a:ext cx="3672417" cy="16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/>
          <a:p>
            <a:pPr marL="0" marR="0" lvl="0" indent="0" defTabSz="121917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67" b="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It's not allowed to change the master </a:t>
            </a:r>
          </a:p>
        </p:txBody>
      </p:sp>
      <p:sp>
        <p:nvSpPr>
          <p:cNvPr id="115" name="Text Box 116"/>
          <p:cNvSpPr txBox="1">
            <a:spLocks noChangeArrowheads="1"/>
          </p:cNvSpPr>
          <p:nvPr/>
        </p:nvSpPr>
        <p:spPr bwMode="gray">
          <a:xfrm>
            <a:off x="9313334" y="-179732"/>
            <a:ext cx="1200151" cy="143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/>
          <a:p>
            <a:pPr marL="0" marR="0" lvl="0" indent="0" algn="ctr" defTabSz="121917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33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safe space</a:t>
            </a:r>
          </a:p>
        </p:txBody>
      </p:sp>
      <p:grpSp>
        <p:nvGrpSpPr>
          <p:cNvPr id="116" name="Group 115"/>
          <p:cNvGrpSpPr/>
          <p:nvPr/>
        </p:nvGrpSpPr>
        <p:grpSpPr bwMode="gray">
          <a:xfrm>
            <a:off x="21669" y="-170393"/>
            <a:ext cx="12134348" cy="134412"/>
            <a:chOff x="16251" y="-127796"/>
            <a:chExt cx="9100762" cy="100809"/>
          </a:xfrm>
        </p:grpSpPr>
        <p:sp>
          <p:nvSpPr>
            <p:cNvPr id="117" name="Line 110"/>
            <p:cNvSpPr>
              <a:spLocks noChangeShapeType="1"/>
            </p:cNvSpPr>
            <p:nvPr userDrawn="1"/>
          </p:nvSpPr>
          <p:spPr bwMode="gray">
            <a:xfrm rot="5400000">
              <a:off x="360164" y="-100013"/>
              <a:ext cx="535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1219170" eaLnBrk="1" fontAlgn="base" latinLnBrk="0" hangingPunct="1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EB0000"/>
                </a:buClr>
                <a:buSzTx/>
                <a:buFont typeface="Wingdings" pitchFamily="2" charset="2"/>
                <a:buChar char="§"/>
                <a:tabLst/>
                <a:defRPr/>
              </a:pPr>
              <a:endPara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" name="Line 111"/>
            <p:cNvSpPr>
              <a:spLocks noChangeShapeType="1"/>
            </p:cNvSpPr>
            <p:nvPr userDrawn="1"/>
          </p:nvSpPr>
          <p:spPr bwMode="gray">
            <a:xfrm rot="5400000">
              <a:off x="4436468" y="-100013"/>
              <a:ext cx="535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1219170" eaLnBrk="1" fontAlgn="base" latinLnBrk="0" hangingPunct="1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EB0000"/>
                </a:buClr>
                <a:buSzTx/>
                <a:buFont typeface="Wingdings" pitchFamily="2" charset="2"/>
                <a:buChar char="§"/>
                <a:tabLst/>
                <a:defRPr/>
              </a:pPr>
              <a:endPara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" name="Line 112"/>
            <p:cNvSpPr>
              <a:spLocks noChangeShapeType="1"/>
            </p:cNvSpPr>
            <p:nvPr userDrawn="1"/>
          </p:nvSpPr>
          <p:spPr bwMode="gray">
            <a:xfrm rot="5400000">
              <a:off x="4653956" y="-100013"/>
              <a:ext cx="535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1219170" eaLnBrk="1" fontAlgn="base" latinLnBrk="0" hangingPunct="1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EB0000"/>
                </a:buClr>
                <a:buSzTx/>
                <a:buFont typeface="Wingdings" pitchFamily="2" charset="2"/>
                <a:buChar char="§"/>
                <a:tabLst/>
                <a:defRPr/>
              </a:pPr>
              <a:endPara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" name="Line 113"/>
            <p:cNvSpPr>
              <a:spLocks noChangeShapeType="1"/>
            </p:cNvSpPr>
            <p:nvPr userDrawn="1"/>
          </p:nvSpPr>
          <p:spPr bwMode="gray">
            <a:xfrm rot="5400000">
              <a:off x="6943032" y="-76894"/>
              <a:ext cx="998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1219170" eaLnBrk="1" fontAlgn="base" latinLnBrk="0" hangingPunct="1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EB0000"/>
                </a:buClr>
                <a:buSzTx/>
                <a:buFont typeface="Wingdings" pitchFamily="2" charset="2"/>
                <a:buChar char="§"/>
                <a:tabLst/>
                <a:defRPr/>
              </a:pPr>
              <a:endPara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7" name="Line 114"/>
            <p:cNvSpPr>
              <a:spLocks noChangeShapeType="1"/>
            </p:cNvSpPr>
            <p:nvPr userDrawn="1"/>
          </p:nvSpPr>
          <p:spPr bwMode="gray">
            <a:xfrm rot="5400000">
              <a:off x="7826873" y="-77292"/>
              <a:ext cx="9901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1219170" eaLnBrk="1" fontAlgn="base" latinLnBrk="0" hangingPunct="1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EB0000"/>
                </a:buClr>
                <a:buSzTx/>
                <a:buFont typeface="Wingdings" pitchFamily="2" charset="2"/>
                <a:buChar char="§"/>
                <a:tabLst/>
                <a:defRPr/>
              </a:pPr>
              <a:endPara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" name="Line 115"/>
            <p:cNvSpPr>
              <a:spLocks noChangeShapeType="1"/>
            </p:cNvSpPr>
            <p:nvPr userDrawn="1"/>
          </p:nvSpPr>
          <p:spPr bwMode="gray">
            <a:xfrm rot="5400000">
              <a:off x="8730655" y="-101007"/>
              <a:ext cx="535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1219170" eaLnBrk="1" fontAlgn="base" latinLnBrk="0" hangingPunct="1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EB0000"/>
                </a:buClr>
                <a:buSzTx/>
                <a:buFont typeface="Wingdings" pitchFamily="2" charset="2"/>
                <a:buChar char="§"/>
                <a:tabLst/>
                <a:defRPr/>
              </a:pPr>
              <a:endPara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9" name="Line 110"/>
            <p:cNvSpPr>
              <a:spLocks noChangeShapeType="1"/>
            </p:cNvSpPr>
            <p:nvPr userDrawn="1"/>
          </p:nvSpPr>
          <p:spPr bwMode="gray">
            <a:xfrm rot="5400000">
              <a:off x="3006130" y="-100013"/>
              <a:ext cx="535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1219170" eaLnBrk="1" fontAlgn="base" latinLnBrk="0" hangingPunct="1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EB0000"/>
                </a:buClr>
                <a:buSzTx/>
                <a:buFont typeface="Wingdings" pitchFamily="2" charset="2"/>
                <a:buChar char="§"/>
                <a:tabLst/>
                <a:defRPr/>
              </a:pPr>
              <a:endPara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0" name="Line 110"/>
            <p:cNvSpPr>
              <a:spLocks noChangeShapeType="1"/>
            </p:cNvSpPr>
            <p:nvPr userDrawn="1"/>
          </p:nvSpPr>
          <p:spPr bwMode="gray">
            <a:xfrm rot="5400000">
              <a:off x="3221437" y="-100013"/>
              <a:ext cx="535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1219170" eaLnBrk="1" fontAlgn="base" latinLnBrk="0" hangingPunct="1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EB0000"/>
                </a:buClr>
                <a:buSzTx/>
                <a:buFont typeface="Wingdings" pitchFamily="2" charset="2"/>
                <a:buChar char="§"/>
                <a:tabLst/>
                <a:defRPr/>
              </a:pPr>
              <a:endPara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1" name="Line 110"/>
            <p:cNvSpPr>
              <a:spLocks noChangeShapeType="1"/>
            </p:cNvSpPr>
            <p:nvPr userDrawn="1"/>
          </p:nvSpPr>
          <p:spPr bwMode="gray">
            <a:xfrm rot="5400000">
              <a:off x="5873156" y="-100013"/>
              <a:ext cx="535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1219170" eaLnBrk="1" fontAlgn="base" latinLnBrk="0" hangingPunct="1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EB0000"/>
                </a:buClr>
                <a:buSzTx/>
                <a:buFont typeface="Wingdings" pitchFamily="2" charset="2"/>
                <a:buChar char="§"/>
                <a:tabLst/>
                <a:defRPr/>
              </a:pPr>
              <a:endPara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" name="Line 110"/>
            <p:cNvSpPr>
              <a:spLocks noChangeShapeType="1"/>
            </p:cNvSpPr>
            <p:nvPr userDrawn="1"/>
          </p:nvSpPr>
          <p:spPr bwMode="gray">
            <a:xfrm rot="5400000">
              <a:off x="6087071" y="-100013"/>
              <a:ext cx="535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1219170" eaLnBrk="1" fontAlgn="base" latinLnBrk="0" hangingPunct="1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EB0000"/>
                </a:buClr>
                <a:buSzTx/>
                <a:buFont typeface="Wingdings" pitchFamily="2" charset="2"/>
                <a:buChar char="§"/>
                <a:tabLst/>
                <a:defRPr/>
              </a:pPr>
              <a:endPara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4" name="Text Box 129"/>
            <p:cNvSpPr txBox="1">
              <a:spLocks noChangeArrowheads="1"/>
            </p:cNvSpPr>
            <p:nvPr userDrawn="1"/>
          </p:nvSpPr>
          <p:spPr bwMode="gray">
            <a:xfrm>
              <a:off x="7931150" y="-121359"/>
              <a:ext cx="323850" cy="807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0" marR="0" lvl="0" indent="0" defTabSz="121917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12,23</a:t>
              </a:r>
            </a:p>
          </p:txBody>
        </p:sp>
        <p:grpSp>
          <p:nvGrpSpPr>
            <p:cNvPr id="136" name="Group 118"/>
            <p:cNvGrpSpPr>
              <a:grpSpLocks/>
            </p:cNvGrpSpPr>
            <p:nvPr userDrawn="1"/>
          </p:nvGrpSpPr>
          <p:grpSpPr bwMode="gray">
            <a:xfrm>
              <a:off x="387351" y="-82154"/>
              <a:ext cx="8370888" cy="54769"/>
              <a:chOff x="244" y="-64"/>
              <a:chExt cx="5273" cy="46"/>
            </a:xfrm>
          </p:grpSpPr>
          <p:sp>
            <p:nvSpPr>
              <p:cNvPr id="179" name="Line 119"/>
              <p:cNvSpPr>
                <a:spLocks noChangeShapeType="1"/>
              </p:cNvSpPr>
              <p:nvPr userDrawn="1"/>
            </p:nvSpPr>
            <p:spPr bwMode="gray">
              <a:xfrm rot="5400000">
                <a:off x="221" y="-40"/>
                <a:ext cx="4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1219170" eaLnBrk="1" fontAlgn="base" latinLnBrk="0" hangingPunct="1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EB0000"/>
                  </a:buClr>
                  <a:buSzTx/>
                  <a:buFont typeface="Wingdings" pitchFamily="2" charset="2"/>
                  <a:buChar char="§"/>
                  <a:tabLst/>
                  <a:defRPr/>
                </a:pPr>
                <a:endPara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0" name="Line 120"/>
              <p:cNvSpPr>
                <a:spLocks noChangeShapeType="1"/>
              </p:cNvSpPr>
              <p:nvPr userDrawn="1"/>
            </p:nvSpPr>
            <p:spPr bwMode="gray">
              <a:xfrm rot="5400000">
                <a:off x="2789" y="-40"/>
                <a:ext cx="4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1219170" eaLnBrk="1" fontAlgn="base" latinLnBrk="0" hangingPunct="1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EB0000"/>
                  </a:buClr>
                  <a:buSzTx/>
                  <a:buFont typeface="Wingdings" pitchFamily="2" charset="2"/>
                  <a:buChar char="§"/>
                  <a:tabLst/>
                  <a:defRPr/>
                </a:pPr>
                <a:endPara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1" name="Line 121"/>
              <p:cNvSpPr>
                <a:spLocks noChangeShapeType="1"/>
              </p:cNvSpPr>
              <p:nvPr userDrawn="1"/>
            </p:nvSpPr>
            <p:spPr bwMode="gray">
              <a:xfrm rot="5400000">
                <a:off x="2926" y="-40"/>
                <a:ext cx="4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1219170" eaLnBrk="1" fontAlgn="base" latinLnBrk="0" hangingPunct="1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EB0000"/>
                  </a:buClr>
                  <a:buSzTx/>
                  <a:buFont typeface="Wingdings" pitchFamily="2" charset="2"/>
                  <a:buChar char="§"/>
                  <a:tabLst/>
                  <a:defRPr/>
                </a:pPr>
                <a:endPara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5" name="Line 124"/>
              <p:cNvSpPr>
                <a:spLocks noChangeShapeType="1"/>
              </p:cNvSpPr>
              <p:nvPr userDrawn="1"/>
            </p:nvSpPr>
            <p:spPr bwMode="gray">
              <a:xfrm rot="5400000">
                <a:off x="5494" y="-41"/>
                <a:ext cx="4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1219170" eaLnBrk="1" fontAlgn="base" latinLnBrk="0" hangingPunct="1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EB0000"/>
                  </a:buClr>
                  <a:buSzTx/>
                  <a:buFont typeface="Wingdings" pitchFamily="2" charset="2"/>
                  <a:buChar char="§"/>
                  <a:tabLst/>
                  <a:defRPr/>
                </a:pPr>
                <a:endPara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6" name="Line 119"/>
              <p:cNvSpPr>
                <a:spLocks noChangeShapeType="1"/>
              </p:cNvSpPr>
              <p:nvPr userDrawn="1"/>
            </p:nvSpPr>
            <p:spPr bwMode="gray">
              <a:xfrm rot="5400000">
                <a:off x="1888" y="-40"/>
                <a:ext cx="4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1219170" eaLnBrk="1" fontAlgn="base" latinLnBrk="0" hangingPunct="1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EB0000"/>
                  </a:buClr>
                  <a:buSzTx/>
                  <a:buFont typeface="Wingdings" pitchFamily="2" charset="2"/>
                  <a:buChar char="§"/>
                  <a:tabLst/>
                  <a:defRPr/>
                </a:pPr>
                <a:endPara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7" name="Line 119"/>
              <p:cNvSpPr>
                <a:spLocks noChangeShapeType="1"/>
              </p:cNvSpPr>
              <p:nvPr userDrawn="1"/>
            </p:nvSpPr>
            <p:spPr bwMode="gray">
              <a:xfrm rot="5400000">
                <a:off x="2024" y="-40"/>
                <a:ext cx="4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1219170" eaLnBrk="1" fontAlgn="base" latinLnBrk="0" hangingPunct="1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EB0000"/>
                  </a:buClr>
                  <a:buSzTx/>
                  <a:buFont typeface="Wingdings" pitchFamily="2" charset="2"/>
                  <a:buChar char="§"/>
                  <a:tabLst/>
                  <a:defRPr/>
                </a:pPr>
                <a:endPara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8" name="Line 119"/>
              <p:cNvSpPr>
                <a:spLocks noChangeShapeType="1"/>
              </p:cNvSpPr>
              <p:nvPr userDrawn="1"/>
            </p:nvSpPr>
            <p:spPr bwMode="gray">
              <a:xfrm rot="5400000">
                <a:off x="3694" y="-40"/>
                <a:ext cx="4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1219170" eaLnBrk="1" fontAlgn="base" latinLnBrk="0" hangingPunct="1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EB0000"/>
                  </a:buClr>
                  <a:buSzTx/>
                  <a:buFont typeface="Wingdings" pitchFamily="2" charset="2"/>
                  <a:buChar char="§"/>
                  <a:tabLst/>
                  <a:defRPr/>
                </a:pPr>
                <a:endPara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9" name="Line 119"/>
              <p:cNvSpPr>
                <a:spLocks noChangeShapeType="1"/>
              </p:cNvSpPr>
              <p:nvPr userDrawn="1"/>
            </p:nvSpPr>
            <p:spPr bwMode="gray">
              <a:xfrm rot="5400000">
                <a:off x="3829" y="-40"/>
                <a:ext cx="4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1219170" eaLnBrk="1" fontAlgn="base" latinLnBrk="0" hangingPunct="1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EB0000"/>
                  </a:buClr>
                  <a:buSzTx/>
                  <a:buFont typeface="Wingdings" pitchFamily="2" charset="2"/>
                  <a:buChar char="§"/>
                  <a:tabLst/>
                  <a:defRPr/>
                </a:pPr>
                <a:endPara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37" name="Text Box 125"/>
            <p:cNvSpPr txBox="1">
              <a:spLocks noChangeArrowheads="1"/>
            </p:cNvSpPr>
            <p:nvPr userDrawn="1"/>
          </p:nvSpPr>
          <p:spPr bwMode="gray">
            <a:xfrm>
              <a:off x="16251" y="-121359"/>
              <a:ext cx="323850" cy="807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0" marR="0" lvl="0" indent="0" algn="r" defTabSz="121917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15,5</a:t>
              </a:r>
            </a:p>
          </p:txBody>
        </p:sp>
        <p:sp>
          <p:nvSpPr>
            <p:cNvPr id="169" name="Text Box 126"/>
            <p:cNvSpPr txBox="1">
              <a:spLocks noChangeArrowheads="1"/>
            </p:cNvSpPr>
            <p:nvPr userDrawn="1"/>
          </p:nvSpPr>
          <p:spPr bwMode="gray">
            <a:xfrm>
              <a:off x="4103688" y="-121359"/>
              <a:ext cx="323850" cy="807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0" marR="0" lvl="0" indent="0" algn="r" defTabSz="121917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0,4</a:t>
              </a:r>
            </a:p>
          </p:txBody>
        </p:sp>
        <p:sp>
          <p:nvSpPr>
            <p:cNvPr id="170" name="Text Box 127"/>
            <p:cNvSpPr txBox="1">
              <a:spLocks noChangeArrowheads="1"/>
            </p:cNvSpPr>
            <p:nvPr userDrawn="1"/>
          </p:nvSpPr>
          <p:spPr bwMode="gray">
            <a:xfrm>
              <a:off x="4716463" y="-121359"/>
              <a:ext cx="323850" cy="807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0" marR="0" lvl="0" indent="0" defTabSz="121917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0,4</a:t>
              </a:r>
            </a:p>
          </p:txBody>
        </p:sp>
        <p:sp>
          <p:nvSpPr>
            <p:cNvPr id="173" name="Text Box 128"/>
            <p:cNvSpPr txBox="1">
              <a:spLocks noChangeArrowheads="1"/>
            </p:cNvSpPr>
            <p:nvPr userDrawn="1"/>
          </p:nvSpPr>
          <p:spPr bwMode="gray">
            <a:xfrm>
              <a:off x="8793163" y="-121359"/>
              <a:ext cx="323850" cy="807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0" marR="0" lvl="0" indent="0" defTabSz="121917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15,5</a:t>
              </a:r>
            </a:p>
          </p:txBody>
        </p:sp>
        <p:sp>
          <p:nvSpPr>
            <p:cNvPr id="174" name="Text Box 130"/>
            <p:cNvSpPr txBox="1">
              <a:spLocks noChangeArrowheads="1"/>
            </p:cNvSpPr>
            <p:nvPr userDrawn="1"/>
          </p:nvSpPr>
          <p:spPr bwMode="gray">
            <a:xfrm>
              <a:off x="6635752" y="-121359"/>
              <a:ext cx="323850" cy="807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0" marR="0" lvl="0" indent="0" algn="r" defTabSz="121917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8,97</a:t>
              </a:r>
            </a:p>
          </p:txBody>
        </p:sp>
        <p:sp>
          <p:nvSpPr>
            <p:cNvPr id="175" name="Text Box 125"/>
            <p:cNvSpPr txBox="1">
              <a:spLocks noChangeArrowheads="1"/>
            </p:cNvSpPr>
            <p:nvPr userDrawn="1"/>
          </p:nvSpPr>
          <p:spPr bwMode="gray">
            <a:xfrm>
              <a:off x="2676525" y="-121359"/>
              <a:ext cx="323850" cy="807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0" marR="0" lvl="0" indent="0" algn="r" defTabSz="121917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5,7</a:t>
              </a:r>
            </a:p>
          </p:txBody>
        </p:sp>
        <p:sp>
          <p:nvSpPr>
            <p:cNvPr id="176" name="Text Box 125"/>
            <p:cNvSpPr txBox="1">
              <a:spLocks noChangeArrowheads="1"/>
            </p:cNvSpPr>
            <p:nvPr userDrawn="1"/>
          </p:nvSpPr>
          <p:spPr bwMode="gray">
            <a:xfrm>
              <a:off x="3301603" y="-121359"/>
              <a:ext cx="323850" cy="807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0" marR="0" lvl="0" indent="0" algn="l" defTabSz="121917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66700" algn="l"/>
                </a:tabLst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4,9</a:t>
              </a:r>
            </a:p>
          </p:txBody>
        </p:sp>
        <p:sp>
          <p:nvSpPr>
            <p:cNvPr id="177" name="Text Box 125"/>
            <p:cNvSpPr txBox="1">
              <a:spLocks noChangeArrowheads="1"/>
            </p:cNvSpPr>
            <p:nvPr userDrawn="1"/>
          </p:nvSpPr>
          <p:spPr bwMode="gray">
            <a:xfrm>
              <a:off x="5535613" y="-121359"/>
              <a:ext cx="323850" cy="807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0" marR="0" lvl="0" indent="0" algn="r" defTabSz="121917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4,9</a:t>
              </a:r>
            </a:p>
          </p:txBody>
        </p:sp>
        <p:sp>
          <p:nvSpPr>
            <p:cNvPr id="178" name="Text Box 125"/>
            <p:cNvSpPr txBox="1">
              <a:spLocks noChangeArrowheads="1"/>
            </p:cNvSpPr>
            <p:nvPr userDrawn="1"/>
          </p:nvSpPr>
          <p:spPr bwMode="gray">
            <a:xfrm>
              <a:off x="6154341" y="-121359"/>
              <a:ext cx="323850" cy="807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0" marR="0" lvl="0" indent="0" algn="l" defTabSz="121917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5,7</a:t>
              </a:r>
            </a:p>
          </p:txBody>
        </p:sp>
      </p:grpSp>
      <p:sp>
        <p:nvSpPr>
          <p:cNvPr id="259" name="Text Box 77"/>
          <p:cNvSpPr txBox="1">
            <a:spLocks noChangeArrowheads="1"/>
          </p:cNvSpPr>
          <p:nvPr/>
        </p:nvSpPr>
        <p:spPr bwMode="gray">
          <a:xfrm>
            <a:off x="1583436" y="6902669"/>
            <a:ext cx="1173399" cy="1435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33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Version January 2021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621370F-AE65-4296-B1A0-C922BC61FE2C}"/>
              </a:ext>
            </a:extLst>
          </p:cNvPr>
          <p:cNvGrpSpPr/>
          <p:nvPr userDrawn="1"/>
        </p:nvGrpSpPr>
        <p:grpSpPr>
          <a:xfrm>
            <a:off x="-546645" y="549277"/>
            <a:ext cx="518071" cy="6300675"/>
            <a:chOff x="-546645" y="549277"/>
            <a:chExt cx="518071" cy="6300675"/>
          </a:xfrm>
        </p:grpSpPr>
        <p:sp>
          <p:nvSpPr>
            <p:cNvPr id="7" name="Line 70">
              <a:extLst>
                <a:ext uri="{FF2B5EF4-FFF2-40B4-BE49-F238E27FC236}">
                  <a16:creationId xmlns:a16="http://schemas.microsoft.com/office/drawing/2014/main" id="{32EF3421-EE91-4227-B976-F3CBC32A420D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-100012" y="549277"/>
              <a:ext cx="714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377" eaLnBrk="1" fontAlgn="base" latinLnBrk="0" hangingPunct="1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EB0000"/>
                </a:buClr>
                <a:buSzTx/>
                <a:buFont typeface="Wingdings" pitchFamily="2" charset="2"/>
                <a:buChar char="§"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Line 71">
              <a:extLst>
                <a:ext uri="{FF2B5EF4-FFF2-40B4-BE49-F238E27FC236}">
                  <a16:creationId xmlns:a16="http://schemas.microsoft.com/office/drawing/2014/main" id="{FDADC736-C38E-4A45-AD25-4CCAD210A86D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-100012" y="1159672"/>
              <a:ext cx="714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377" eaLnBrk="1" fontAlgn="base" latinLnBrk="0" hangingPunct="1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EB0000"/>
                </a:buClr>
                <a:buSzTx/>
                <a:buFont typeface="Wingdings" pitchFamily="2" charset="2"/>
                <a:buChar char="§"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Line 72">
              <a:extLst>
                <a:ext uri="{FF2B5EF4-FFF2-40B4-BE49-F238E27FC236}">
                  <a16:creationId xmlns:a16="http://schemas.microsoft.com/office/drawing/2014/main" id="{0D42211F-B38B-4C87-869E-47AC9F9586D9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-100012" y="5122072"/>
              <a:ext cx="714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377" eaLnBrk="1" fontAlgn="base" latinLnBrk="0" hangingPunct="1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EB0000"/>
                </a:buClr>
                <a:buSzTx/>
                <a:buFont typeface="Wingdings" pitchFamily="2" charset="2"/>
                <a:buChar char="§"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Line 73">
              <a:extLst>
                <a:ext uri="{FF2B5EF4-FFF2-40B4-BE49-F238E27FC236}">
                  <a16:creationId xmlns:a16="http://schemas.microsoft.com/office/drawing/2014/main" id="{CEB44615-C837-435A-AF96-EE3340683085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-100012" y="6276187"/>
              <a:ext cx="714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377" eaLnBrk="1" fontAlgn="base" latinLnBrk="0" hangingPunct="1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EB0000"/>
                </a:buClr>
                <a:buSzTx/>
                <a:buFont typeface="Wingdings" pitchFamily="2" charset="2"/>
                <a:buChar char="§"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Line 74">
              <a:extLst>
                <a:ext uri="{FF2B5EF4-FFF2-40B4-BE49-F238E27FC236}">
                  <a16:creationId xmlns:a16="http://schemas.microsoft.com/office/drawing/2014/main" id="{B7B625EB-CB09-4AFA-A1EE-1F3C032F30CC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-100012" y="6561139"/>
              <a:ext cx="714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377" eaLnBrk="1" fontAlgn="base" latinLnBrk="0" hangingPunct="1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EB0000"/>
                </a:buClr>
                <a:buSzTx/>
                <a:buFont typeface="Wingdings" pitchFamily="2" charset="2"/>
                <a:buChar char="§"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Line 75">
              <a:extLst>
                <a:ext uri="{FF2B5EF4-FFF2-40B4-BE49-F238E27FC236}">
                  <a16:creationId xmlns:a16="http://schemas.microsoft.com/office/drawing/2014/main" id="{2B5D972A-DF4D-4AE7-A728-A52EC3DF34D5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-100012" y="6705600"/>
              <a:ext cx="714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377" eaLnBrk="1" fontAlgn="base" latinLnBrk="0" hangingPunct="1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EB0000"/>
                </a:buClr>
                <a:buSzTx/>
                <a:buFont typeface="Wingdings" pitchFamily="2" charset="2"/>
                <a:buChar char="§"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76">
              <a:extLst>
                <a:ext uri="{FF2B5EF4-FFF2-40B4-BE49-F238E27FC236}">
                  <a16:creationId xmlns:a16="http://schemas.microsoft.com/office/drawing/2014/main" id="{A9A72AF6-E748-4896-8AF4-D765AE7C5F2D}"/>
                </a:ext>
              </a:extLst>
            </p:cNvPr>
            <p:cNvSpPr txBox="1">
              <a:spLocks noChangeArrowheads="1"/>
            </p:cNvSpPr>
            <p:nvPr userDrawn="1"/>
          </p:nvSpPr>
          <p:spPr bwMode="gray">
            <a:xfrm>
              <a:off x="-180975" y="6579495"/>
              <a:ext cx="144463" cy="1077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marL="0" marR="0" lvl="0" indent="0" algn="r" defTabSz="914377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8,7</a:t>
              </a:r>
            </a:p>
          </p:txBody>
        </p:sp>
        <p:sp>
          <p:nvSpPr>
            <p:cNvPr id="14" name="Text Box 77">
              <a:extLst>
                <a:ext uri="{FF2B5EF4-FFF2-40B4-BE49-F238E27FC236}">
                  <a16:creationId xmlns:a16="http://schemas.microsoft.com/office/drawing/2014/main" id="{0354E97D-3EB5-4CB2-A426-207711FA1165}"/>
                </a:ext>
              </a:extLst>
            </p:cNvPr>
            <p:cNvSpPr txBox="1">
              <a:spLocks noChangeArrowheads="1"/>
            </p:cNvSpPr>
            <p:nvPr userDrawn="1"/>
          </p:nvSpPr>
          <p:spPr bwMode="gray">
            <a:xfrm>
              <a:off x="-384720" y="4976249"/>
              <a:ext cx="348206" cy="1077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 marL="0" marR="0" lvl="0" indent="0" algn="r" defTabSz="914377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4,7</a:t>
              </a:r>
            </a:p>
          </p:txBody>
        </p:sp>
        <p:sp>
          <p:nvSpPr>
            <p:cNvPr id="15" name="Text Box 78">
              <a:extLst>
                <a:ext uri="{FF2B5EF4-FFF2-40B4-BE49-F238E27FC236}">
                  <a16:creationId xmlns:a16="http://schemas.microsoft.com/office/drawing/2014/main" id="{ED823A83-2671-404C-A3F6-6D106524C432}"/>
                </a:ext>
              </a:extLst>
            </p:cNvPr>
            <p:cNvSpPr txBox="1">
              <a:spLocks noChangeArrowheads="1"/>
            </p:cNvSpPr>
            <p:nvPr userDrawn="1"/>
          </p:nvSpPr>
          <p:spPr bwMode="gray">
            <a:xfrm>
              <a:off x="-180975" y="6322339"/>
              <a:ext cx="144463" cy="1077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marL="0" marR="0" lvl="0" indent="0" algn="r" defTabSz="914377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7,9</a:t>
              </a:r>
            </a:p>
          </p:txBody>
        </p:sp>
        <p:sp>
          <p:nvSpPr>
            <p:cNvPr id="16" name="Text Box 79">
              <a:extLst>
                <a:ext uri="{FF2B5EF4-FFF2-40B4-BE49-F238E27FC236}">
                  <a16:creationId xmlns:a16="http://schemas.microsoft.com/office/drawing/2014/main" id="{6369500D-0B3E-45F1-8FAC-DEE81487C75F}"/>
                </a:ext>
              </a:extLst>
            </p:cNvPr>
            <p:cNvSpPr txBox="1">
              <a:spLocks noChangeArrowheads="1"/>
            </p:cNvSpPr>
            <p:nvPr userDrawn="1"/>
          </p:nvSpPr>
          <p:spPr bwMode="gray">
            <a:xfrm>
              <a:off x="-360362" y="6742229"/>
              <a:ext cx="323851" cy="1077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0" marR="0" lvl="0" indent="0" algn="r" defTabSz="914377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9,1</a:t>
              </a:r>
            </a:p>
          </p:txBody>
        </p:sp>
        <p:sp>
          <p:nvSpPr>
            <p:cNvPr id="17" name="Text Box 80">
              <a:extLst>
                <a:ext uri="{FF2B5EF4-FFF2-40B4-BE49-F238E27FC236}">
                  <a16:creationId xmlns:a16="http://schemas.microsoft.com/office/drawing/2014/main" id="{1DC8E3F7-ABFA-4EB8-82D8-0948166CEC84}"/>
                </a:ext>
              </a:extLst>
            </p:cNvPr>
            <p:cNvSpPr txBox="1">
              <a:spLocks noChangeArrowheads="1"/>
            </p:cNvSpPr>
            <p:nvPr userDrawn="1"/>
          </p:nvSpPr>
          <p:spPr bwMode="gray">
            <a:xfrm>
              <a:off x="-360362" y="1175660"/>
              <a:ext cx="323851" cy="1077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0" marR="0" lvl="0" indent="0" algn="r" defTabSz="914377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6,3</a:t>
              </a:r>
            </a:p>
          </p:txBody>
        </p:sp>
        <p:sp>
          <p:nvSpPr>
            <p:cNvPr id="18" name="Text Box 81">
              <a:extLst>
                <a:ext uri="{FF2B5EF4-FFF2-40B4-BE49-F238E27FC236}">
                  <a16:creationId xmlns:a16="http://schemas.microsoft.com/office/drawing/2014/main" id="{4F67D551-9661-46E8-9AF2-70D01F86C963}"/>
                </a:ext>
              </a:extLst>
            </p:cNvPr>
            <p:cNvSpPr txBox="1">
              <a:spLocks noChangeArrowheads="1"/>
            </p:cNvSpPr>
            <p:nvPr userDrawn="1"/>
          </p:nvSpPr>
          <p:spPr bwMode="gray">
            <a:xfrm>
              <a:off x="-360362" y="598602"/>
              <a:ext cx="323851" cy="1077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0" marR="0" lvl="0" indent="0" algn="r" defTabSz="914377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8,0</a:t>
              </a:r>
            </a:p>
          </p:txBody>
        </p:sp>
        <p:sp>
          <p:nvSpPr>
            <p:cNvPr id="19" name="Text Box 76">
              <a:extLst>
                <a:ext uri="{FF2B5EF4-FFF2-40B4-BE49-F238E27FC236}">
                  <a16:creationId xmlns:a16="http://schemas.microsoft.com/office/drawing/2014/main" id="{AEC733E8-5DC7-43DA-8BEF-4DC61B12F4C0}"/>
                </a:ext>
              </a:extLst>
            </p:cNvPr>
            <p:cNvSpPr txBox="1">
              <a:spLocks noChangeArrowheads="1"/>
            </p:cNvSpPr>
            <p:nvPr userDrawn="1"/>
          </p:nvSpPr>
          <p:spPr bwMode="gray">
            <a:xfrm>
              <a:off x="-546645" y="6322339"/>
              <a:ext cx="348207" cy="1077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marL="0" marR="0" lvl="0" indent="0" algn="r" defTabSz="914377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source</a:t>
              </a:r>
            </a:p>
          </p:txBody>
        </p:sp>
        <p:sp>
          <p:nvSpPr>
            <p:cNvPr id="20" name="Text Box 76">
              <a:extLst>
                <a:ext uri="{FF2B5EF4-FFF2-40B4-BE49-F238E27FC236}">
                  <a16:creationId xmlns:a16="http://schemas.microsoft.com/office/drawing/2014/main" id="{B68743CF-845C-4522-A636-CF9E5928D4F4}"/>
                </a:ext>
              </a:extLst>
            </p:cNvPr>
            <p:cNvSpPr txBox="1">
              <a:spLocks noChangeArrowheads="1"/>
            </p:cNvSpPr>
            <p:nvPr userDrawn="1"/>
          </p:nvSpPr>
          <p:spPr bwMode="gray">
            <a:xfrm>
              <a:off x="-546645" y="6579495"/>
              <a:ext cx="348207" cy="1077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marL="0" marR="0" lvl="0" indent="0" algn="r" defTabSz="914377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footnote</a:t>
              </a:r>
            </a:p>
          </p:txBody>
        </p:sp>
        <p:sp>
          <p:nvSpPr>
            <p:cNvPr id="21" name="Text Box 132">
              <a:extLst>
                <a:ext uri="{FF2B5EF4-FFF2-40B4-BE49-F238E27FC236}">
                  <a16:creationId xmlns:a16="http://schemas.microsoft.com/office/drawing/2014/main" id="{E7CE578D-5E99-483A-9230-6123F35DD157}"/>
                </a:ext>
              </a:extLst>
            </p:cNvPr>
            <p:cNvSpPr txBox="1">
              <a:spLocks noChangeArrowheads="1"/>
            </p:cNvSpPr>
            <p:nvPr userDrawn="1"/>
          </p:nvSpPr>
          <p:spPr bwMode="gray">
            <a:xfrm>
              <a:off x="-360362" y="3867267"/>
              <a:ext cx="323851" cy="1077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0" marR="0" lvl="0" indent="0" algn="r" defTabSz="914377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1,1</a:t>
              </a:r>
            </a:p>
          </p:txBody>
        </p:sp>
        <p:sp>
          <p:nvSpPr>
            <p:cNvPr id="22" name="Line 133">
              <a:extLst>
                <a:ext uri="{FF2B5EF4-FFF2-40B4-BE49-F238E27FC236}">
                  <a16:creationId xmlns:a16="http://schemas.microsoft.com/office/drawing/2014/main" id="{56B15A98-0FA8-47A9-8646-44A9F4564A82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-100012" y="3825879"/>
              <a:ext cx="714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377" eaLnBrk="1" fontAlgn="base" latinLnBrk="0" hangingPunct="1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EB0000"/>
                </a:buClr>
                <a:buSzTx/>
                <a:buFont typeface="Wingdings" pitchFamily="2" charset="2"/>
                <a:buChar char="§"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Line 134">
              <a:extLst>
                <a:ext uri="{FF2B5EF4-FFF2-40B4-BE49-F238E27FC236}">
                  <a16:creationId xmlns:a16="http://schemas.microsoft.com/office/drawing/2014/main" id="{F3E88029-106D-4C65-919B-B70D3F4D520E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-100012" y="3607594"/>
              <a:ext cx="714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377" eaLnBrk="1" fontAlgn="base" latinLnBrk="0" hangingPunct="1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EB0000"/>
                </a:buClr>
                <a:buSzTx/>
                <a:buFont typeface="Wingdings" pitchFamily="2" charset="2"/>
                <a:buChar char="§"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Text Box 135">
              <a:extLst>
                <a:ext uri="{FF2B5EF4-FFF2-40B4-BE49-F238E27FC236}">
                  <a16:creationId xmlns:a16="http://schemas.microsoft.com/office/drawing/2014/main" id="{A05699F4-EB4C-4347-A920-2CAF2B199EE7}"/>
                </a:ext>
              </a:extLst>
            </p:cNvPr>
            <p:cNvSpPr txBox="1">
              <a:spLocks noChangeArrowheads="1"/>
            </p:cNvSpPr>
            <p:nvPr userDrawn="1"/>
          </p:nvSpPr>
          <p:spPr bwMode="gray">
            <a:xfrm>
              <a:off x="-360362" y="3475946"/>
              <a:ext cx="323851" cy="1077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0" marR="0" lvl="0" indent="0" algn="r" defTabSz="914377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0,5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C8AD05AD-8CF6-4A9C-AF92-4C9212BF50AD}"/>
              </a:ext>
            </a:extLst>
          </p:cNvPr>
          <p:cNvGrpSpPr/>
          <p:nvPr userDrawn="1"/>
        </p:nvGrpSpPr>
        <p:grpSpPr>
          <a:xfrm>
            <a:off x="12224668" y="549277"/>
            <a:ext cx="519782" cy="6300675"/>
            <a:chOff x="12224668" y="549277"/>
            <a:chExt cx="519782" cy="6300675"/>
          </a:xfrm>
        </p:grpSpPr>
        <p:sp>
          <p:nvSpPr>
            <p:cNvPr id="26" name="Line 70">
              <a:extLst>
                <a:ext uri="{FF2B5EF4-FFF2-40B4-BE49-F238E27FC236}">
                  <a16:creationId xmlns:a16="http://schemas.microsoft.com/office/drawing/2014/main" id="{3E68B8B7-D43F-40A2-A50B-5B50EEE9D747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2224668" y="549277"/>
              <a:ext cx="714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377" eaLnBrk="1" fontAlgn="base" latinLnBrk="0" hangingPunct="1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EB0000"/>
                </a:buClr>
                <a:buSzTx/>
                <a:buFont typeface="Wingdings" pitchFamily="2" charset="2"/>
                <a:buChar char="§"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Line 71">
              <a:extLst>
                <a:ext uri="{FF2B5EF4-FFF2-40B4-BE49-F238E27FC236}">
                  <a16:creationId xmlns:a16="http://schemas.microsoft.com/office/drawing/2014/main" id="{1330DFFC-B116-4DE3-8673-7ED13160CC41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2224668" y="1159672"/>
              <a:ext cx="714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377" eaLnBrk="1" fontAlgn="base" latinLnBrk="0" hangingPunct="1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EB0000"/>
                </a:buClr>
                <a:buSzTx/>
                <a:buFont typeface="Wingdings" pitchFamily="2" charset="2"/>
                <a:buChar char="§"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Line 72">
              <a:extLst>
                <a:ext uri="{FF2B5EF4-FFF2-40B4-BE49-F238E27FC236}">
                  <a16:creationId xmlns:a16="http://schemas.microsoft.com/office/drawing/2014/main" id="{5CEDE566-B2DD-4DDC-A924-332299630CE7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2224668" y="5122072"/>
              <a:ext cx="714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377" eaLnBrk="1" fontAlgn="base" latinLnBrk="0" hangingPunct="1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EB0000"/>
                </a:buClr>
                <a:buSzTx/>
                <a:buFont typeface="Wingdings" pitchFamily="2" charset="2"/>
                <a:buChar char="§"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Line 73">
              <a:extLst>
                <a:ext uri="{FF2B5EF4-FFF2-40B4-BE49-F238E27FC236}">
                  <a16:creationId xmlns:a16="http://schemas.microsoft.com/office/drawing/2014/main" id="{1F5926A6-8B1E-4A49-87F8-33C470B4F016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2224668" y="6276187"/>
              <a:ext cx="714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377" eaLnBrk="1" fontAlgn="base" latinLnBrk="0" hangingPunct="1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EB0000"/>
                </a:buClr>
                <a:buSzTx/>
                <a:buFont typeface="Wingdings" pitchFamily="2" charset="2"/>
                <a:buChar char="§"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Line 74">
              <a:extLst>
                <a:ext uri="{FF2B5EF4-FFF2-40B4-BE49-F238E27FC236}">
                  <a16:creationId xmlns:a16="http://schemas.microsoft.com/office/drawing/2014/main" id="{79C36ECB-B46D-4D04-8742-D8DAF2C4262B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2224668" y="6561139"/>
              <a:ext cx="714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377" eaLnBrk="1" fontAlgn="base" latinLnBrk="0" hangingPunct="1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EB0000"/>
                </a:buClr>
                <a:buSzTx/>
                <a:buFont typeface="Wingdings" pitchFamily="2" charset="2"/>
                <a:buChar char="§"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Line 75">
              <a:extLst>
                <a:ext uri="{FF2B5EF4-FFF2-40B4-BE49-F238E27FC236}">
                  <a16:creationId xmlns:a16="http://schemas.microsoft.com/office/drawing/2014/main" id="{8755FE8E-C611-47A2-96CA-EE458703FEFC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2224668" y="6705600"/>
              <a:ext cx="714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377" eaLnBrk="1" fontAlgn="base" latinLnBrk="0" hangingPunct="1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EB0000"/>
                </a:buClr>
                <a:buSzTx/>
                <a:buFont typeface="Wingdings" pitchFamily="2" charset="2"/>
                <a:buChar char="§"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Text Box 76">
              <a:extLst>
                <a:ext uri="{FF2B5EF4-FFF2-40B4-BE49-F238E27FC236}">
                  <a16:creationId xmlns:a16="http://schemas.microsoft.com/office/drawing/2014/main" id="{D7F2745F-A1F2-4742-8102-2D62F93FE692}"/>
                </a:ext>
              </a:extLst>
            </p:cNvPr>
            <p:cNvSpPr txBox="1">
              <a:spLocks noChangeArrowheads="1"/>
            </p:cNvSpPr>
            <p:nvPr userDrawn="1"/>
          </p:nvSpPr>
          <p:spPr bwMode="gray">
            <a:xfrm>
              <a:off x="12224668" y="6579495"/>
              <a:ext cx="144463" cy="1077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marL="0" marR="0" lvl="0" indent="0" algn="l" defTabSz="914377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8,7</a:t>
              </a:r>
            </a:p>
          </p:txBody>
        </p:sp>
        <p:sp>
          <p:nvSpPr>
            <p:cNvPr id="33" name="Text Box 77">
              <a:extLst>
                <a:ext uri="{FF2B5EF4-FFF2-40B4-BE49-F238E27FC236}">
                  <a16:creationId xmlns:a16="http://schemas.microsoft.com/office/drawing/2014/main" id="{359A3620-3BAE-47BB-879C-3B011E898D3E}"/>
                </a:ext>
              </a:extLst>
            </p:cNvPr>
            <p:cNvSpPr txBox="1">
              <a:spLocks noChangeArrowheads="1"/>
            </p:cNvSpPr>
            <p:nvPr userDrawn="1"/>
          </p:nvSpPr>
          <p:spPr bwMode="gray">
            <a:xfrm>
              <a:off x="12224668" y="4976249"/>
              <a:ext cx="325436" cy="1077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 marL="0" marR="0" lvl="0" indent="0" algn="l" defTabSz="914377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4,7</a:t>
              </a:r>
            </a:p>
          </p:txBody>
        </p:sp>
        <p:sp>
          <p:nvSpPr>
            <p:cNvPr id="34" name="Text Box 78">
              <a:extLst>
                <a:ext uri="{FF2B5EF4-FFF2-40B4-BE49-F238E27FC236}">
                  <a16:creationId xmlns:a16="http://schemas.microsoft.com/office/drawing/2014/main" id="{3BEB7F86-99D0-4C68-B39A-743499618505}"/>
                </a:ext>
              </a:extLst>
            </p:cNvPr>
            <p:cNvSpPr txBox="1">
              <a:spLocks noChangeArrowheads="1"/>
            </p:cNvSpPr>
            <p:nvPr userDrawn="1"/>
          </p:nvSpPr>
          <p:spPr bwMode="gray">
            <a:xfrm>
              <a:off x="12224668" y="6322339"/>
              <a:ext cx="144463" cy="1077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marL="0" marR="0" lvl="0" indent="0" algn="l" defTabSz="914377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7,9</a:t>
              </a:r>
            </a:p>
          </p:txBody>
        </p:sp>
        <p:sp>
          <p:nvSpPr>
            <p:cNvPr id="35" name="Text Box 79">
              <a:extLst>
                <a:ext uri="{FF2B5EF4-FFF2-40B4-BE49-F238E27FC236}">
                  <a16:creationId xmlns:a16="http://schemas.microsoft.com/office/drawing/2014/main" id="{673709B7-556F-4748-A487-165ADC75C114}"/>
                </a:ext>
              </a:extLst>
            </p:cNvPr>
            <p:cNvSpPr txBox="1">
              <a:spLocks noChangeArrowheads="1"/>
            </p:cNvSpPr>
            <p:nvPr userDrawn="1"/>
          </p:nvSpPr>
          <p:spPr bwMode="gray">
            <a:xfrm>
              <a:off x="12226255" y="6742229"/>
              <a:ext cx="323851" cy="1077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0" marR="0" lvl="0" indent="0" algn="l" defTabSz="914377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9,1</a:t>
              </a:r>
            </a:p>
          </p:txBody>
        </p:sp>
        <p:sp>
          <p:nvSpPr>
            <p:cNvPr id="36" name="Text Box 80">
              <a:extLst>
                <a:ext uri="{FF2B5EF4-FFF2-40B4-BE49-F238E27FC236}">
                  <a16:creationId xmlns:a16="http://schemas.microsoft.com/office/drawing/2014/main" id="{254218C0-3662-41AF-A206-EFCAE2B2C589}"/>
                </a:ext>
              </a:extLst>
            </p:cNvPr>
            <p:cNvSpPr txBox="1">
              <a:spLocks noChangeArrowheads="1"/>
            </p:cNvSpPr>
            <p:nvPr userDrawn="1"/>
          </p:nvSpPr>
          <p:spPr bwMode="gray">
            <a:xfrm>
              <a:off x="12226255" y="1175660"/>
              <a:ext cx="323851" cy="1077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0" marR="0" lvl="0" indent="0" algn="l" defTabSz="914377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6,3</a:t>
              </a:r>
            </a:p>
          </p:txBody>
        </p:sp>
        <p:sp>
          <p:nvSpPr>
            <p:cNvPr id="37" name="Text Box 81">
              <a:extLst>
                <a:ext uri="{FF2B5EF4-FFF2-40B4-BE49-F238E27FC236}">
                  <a16:creationId xmlns:a16="http://schemas.microsoft.com/office/drawing/2014/main" id="{C03C90B9-6277-45F9-85B9-FFB365EB81BD}"/>
                </a:ext>
              </a:extLst>
            </p:cNvPr>
            <p:cNvSpPr txBox="1">
              <a:spLocks noChangeArrowheads="1"/>
            </p:cNvSpPr>
            <p:nvPr userDrawn="1"/>
          </p:nvSpPr>
          <p:spPr bwMode="gray">
            <a:xfrm>
              <a:off x="12226255" y="598602"/>
              <a:ext cx="323851" cy="1077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0" marR="0" lvl="0" indent="0" algn="l" defTabSz="914377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8,0</a:t>
              </a:r>
            </a:p>
          </p:txBody>
        </p:sp>
        <p:sp>
          <p:nvSpPr>
            <p:cNvPr id="38" name="Text Box 76">
              <a:extLst>
                <a:ext uri="{FF2B5EF4-FFF2-40B4-BE49-F238E27FC236}">
                  <a16:creationId xmlns:a16="http://schemas.microsoft.com/office/drawing/2014/main" id="{3677985F-42F5-4FDE-A0AF-4A6C109AF3F9}"/>
                </a:ext>
              </a:extLst>
            </p:cNvPr>
            <p:cNvSpPr txBox="1">
              <a:spLocks noChangeArrowheads="1"/>
            </p:cNvSpPr>
            <p:nvPr userDrawn="1"/>
          </p:nvSpPr>
          <p:spPr bwMode="gray">
            <a:xfrm>
              <a:off x="12392942" y="6322339"/>
              <a:ext cx="351508" cy="1077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marL="0" marR="0" lvl="0" indent="0" algn="l" defTabSz="914377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source</a:t>
              </a:r>
            </a:p>
          </p:txBody>
        </p:sp>
        <p:sp>
          <p:nvSpPr>
            <p:cNvPr id="39" name="Text Box 76">
              <a:extLst>
                <a:ext uri="{FF2B5EF4-FFF2-40B4-BE49-F238E27FC236}">
                  <a16:creationId xmlns:a16="http://schemas.microsoft.com/office/drawing/2014/main" id="{BEDD806A-0F44-40B4-9C01-739BE1D080CE}"/>
                </a:ext>
              </a:extLst>
            </p:cNvPr>
            <p:cNvSpPr txBox="1">
              <a:spLocks noChangeArrowheads="1"/>
            </p:cNvSpPr>
            <p:nvPr userDrawn="1"/>
          </p:nvSpPr>
          <p:spPr bwMode="gray">
            <a:xfrm>
              <a:off x="12392942" y="6579495"/>
              <a:ext cx="351508" cy="1077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marL="0" marR="0" lvl="0" indent="0" algn="l" defTabSz="914377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footnote</a:t>
              </a:r>
            </a:p>
          </p:txBody>
        </p:sp>
        <p:sp>
          <p:nvSpPr>
            <p:cNvPr id="40" name="Text Box 132">
              <a:extLst>
                <a:ext uri="{FF2B5EF4-FFF2-40B4-BE49-F238E27FC236}">
                  <a16:creationId xmlns:a16="http://schemas.microsoft.com/office/drawing/2014/main" id="{54AD7C09-898E-4376-BBEB-5ECAAB69569B}"/>
                </a:ext>
              </a:extLst>
            </p:cNvPr>
            <p:cNvSpPr txBox="1">
              <a:spLocks noChangeArrowheads="1"/>
            </p:cNvSpPr>
            <p:nvPr userDrawn="1"/>
          </p:nvSpPr>
          <p:spPr bwMode="gray">
            <a:xfrm>
              <a:off x="12226255" y="3867267"/>
              <a:ext cx="323851" cy="1077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0" marR="0" lvl="0" indent="0" algn="l" defTabSz="914377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1,1</a:t>
              </a:r>
            </a:p>
          </p:txBody>
        </p:sp>
        <p:sp>
          <p:nvSpPr>
            <p:cNvPr id="41" name="Line 133">
              <a:extLst>
                <a:ext uri="{FF2B5EF4-FFF2-40B4-BE49-F238E27FC236}">
                  <a16:creationId xmlns:a16="http://schemas.microsoft.com/office/drawing/2014/main" id="{3E87956D-C072-4390-8155-627244D07E3B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2224668" y="3825879"/>
              <a:ext cx="714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377" eaLnBrk="1" fontAlgn="base" latinLnBrk="0" hangingPunct="1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EB0000"/>
                </a:buClr>
                <a:buSzTx/>
                <a:buFont typeface="Wingdings" pitchFamily="2" charset="2"/>
                <a:buChar char="§"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Line 134">
              <a:extLst>
                <a:ext uri="{FF2B5EF4-FFF2-40B4-BE49-F238E27FC236}">
                  <a16:creationId xmlns:a16="http://schemas.microsoft.com/office/drawing/2014/main" id="{9EB625F0-903E-4B17-A1EC-467DBB647DDD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2224668" y="3607594"/>
              <a:ext cx="714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377" eaLnBrk="1" fontAlgn="base" latinLnBrk="0" hangingPunct="1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EB0000"/>
                </a:buClr>
                <a:buSzTx/>
                <a:buFont typeface="Wingdings" pitchFamily="2" charset="2"/>
                <a:buChar char="§"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Text Box 135">
              <a:extLst>
                <a:ext uri="{FF2B5EF4-FFF2-40B4-BE49-F238E27FC236}">
                  <a16:creationId xmlns:a16="http://schemas.microsoft.com/office/drawing/2014/main" id="{19FB019C-240B-4EF3-90FC-EFD22BEE4A1C}"/>
                </a:ext>
              </a:extLst>
            </p:cNvPr>
            <p:cNvSpPr txBox="1">
              <a:spLocks noChangeArrowheads="1"/>
            </p:cNvSpPr>
            <p:nvPr userDrawn="1"/>
          </p:nvSpPr>
          <p:spPr bwMode="gray">
            <a:xfrm>
              <a:off x="12226255" y="3475946"/>
              <a:ext cx="323851" cy="1077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0" marR="0" lvl="0" indent="0" algn="l" defTabSz="914377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0,5</a:t>
              </a:r>
            </a:p>
          </p:txBody>
        </p:sp>
      </p:grp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10BB32EB-FA53-4D47-A509-6C678509EA91}"/>
              </a:ext>
            </a:extLst>
          </p:cNvPr>
          <p:cNvGrpSpPr/>
          <p:nvPr userDrawn="1"/>
        </p:nvGrpSpPr>
        <p:grpSpPr bwMode="gray">
          <a:xfrm>
            <a:off x="23646" y="6888957"/>
            <a:ext cx="12132371" cy="132556"/>
            <a:chOff x="17734" y="-126802"/>
            <a:chExt cx="9099279" cy="99417"/>
          </a:xfrm>
        </p:grpSpPr>
        <p:sp>
          <p:nvSpPr>
            <p:cNvPr id="193" name="Line 110">
              <a:extLst>
                <a:ext uri="{FF2B5EF4-FFF2-40B4-BE49-F238E27FC236}">
                  <a16:creationId xmlns:a16="http://schemas.microsoft.com/office/drawing/2014/main" id="{B42AF8D0-4C49-4EA4-999D-D7316E0AD504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 rot="5400000">
              <a:off x="361648" y="-100013"/>
              <a:ext cx="535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1219170" eaLnBrk="1" fontAlgn="base" latinLnBrk="0" hangingPunct="1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EB0000"/>
                </a:buClr>
                <a:buSzTx/>
                <a:buFont typeface="Wingdings" pitchFamily="2" charset="2"/>
                <a:buChar char="§"/>
                <a:tabLst/>
                <a:defRPr/>
              </a:pPr>
              <a:endPara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" name="Line 111">
              <a:extLst>
                <a:ext uri="{FF2B5EF4-FFF2-40B4-BE49-F238E27FC236}">
                  <a16:creationId xmlns:a16="http://schemas.microsoft.com/office/drawing/2014/main" id="{AA102BB0-572C-48CF-8036-8BC4FA411230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 rot="5400000">
              <a:off x="4436468" y="-100013"/>
              <a:ext cx="535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1219170" eaLnBrk="1" fontAlgn="base" latinLnBrk="0" hangingPunct="1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EB0000"/>
                </a:buClr>
                <a:buSzTx/>
                <a:buFont typeface="Wingdings" pitchFamily="2" charset="2"/>
                <a:buChar char="§"/>
                <a:tabLst/>
                <a:defRPr/>
              </a:pPr>
              <a:endPara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" name="Line 112">
              <a:extLst>
                <a:ext uri="{FF2B5EF4-FFF2-40B4-BE49-F238E27FC236}">
                  <a16:creationId xmlns:a16="http://schemas.microsoft.com/office/drawing/2014/main" id="{D5C6A2F9-24A0-433A-8FDC-5B600E4547B9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 rot="5400000">
              <a:off x="4653956" y="-100013"/>
              <a:ext cx="535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1219170" eaLnBrk="1" fontAlgn="base" latinLnBrk="0" hangingPunct="1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EB0000"/>
                </a:buClr>
                <a:buSzTx/>
                <a:buFont typeface="Wingdings" pitchFamily="2" charset="2"/>
                <a:buChar char="§"/>
                <a:tabLst/>
                <a:defRPr/>
              </a:pPr>
              <a:endPara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" name="Line 113">
              <a:extLst>
                <a:ext uri="{FF2B5EF4-FFF2-40B4-BE49-F238E27FC236}">
                  <a16:creationId xmlns:a16="http://schemas.microsoft.com/office/drawing/2014/main" id="{125037F1-1471-40C0-9808-529CF705573C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 rot="5400000">
              <a:off x="6945016" y="-77290"/>
              <a:ext cx="990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1219170" eaLnBrk="1" fontAlgn="base" latinLnBrk="0" hangingPunct="1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EB0000"/>
                </a:buClr>
                <a:buSzTx/>
                <a:buFont typeface="Wingdings" pitchFamily="2" charset="2"/>
                <a:buChar char="§"/>
                <a:tabLst/>
                <a:defRPr/>
              </a:pPr>
              <a:endPara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8" name="Line 115">
              <a:extLst>
                <a:ext uri="{FF2B5EF4-FFF2-40B4-BE49-F238E27FC236}">
                  <a16:creationId xmlns:a16="http://schemas.microsoft.com/office/drawing/2014/main" id="{62CD8A2A-406E-4D7B-B5A4-6615E8AE9BEF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 rot="5400000">
              <a:off x="8730655" y="-100013"/>
              <a:ext cx="535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1219170" eaLnBrk="1" fontAlgn="base" latinLnBrk="0" hangingPunct="1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EB0000"/>
                </a:buClr>
                <a:buSzTx/>
                <a:buFont typeface="Wingdings" pitchFamily="2" charset="2"/>
                <a:buChar char="§"/>
                <a:tabLst/>
                <a:defRPr/>
              </a:pPr>
              <a:endPara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9" name="Line 110">
              <a:extLst>
                <a:ext uri="{FF2B5EF4-FFF2-40B4-BE49-F238E27FC236}">
                  <a16:creationId xmlns:a16="http://schemas.microsoft.com/office/drawing/2014/main" id="{B43B46E8-C57D-4FC3-9EC1-85C5E42D27A6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 rot="5400000">
              <a:off x="3006130" y="-100013"/>
              <a:ext cx="535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1219170" eaLnBrk="1" fontAlgn="base" latinLnBrk="0" hangingPunct="1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EB0000"/>
                </a:buClr>
                <a:buSzTx/>
                <a:buFont typeface="Wingdings" pitchFamily="2" charset="2"/>
                <a:buChar char="§"/>
                <a:tabLst/>
                <a:defRPr/>
              </a:pPr>
              <a:endPara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0" name="Line 110">
              <a:extLst>
                <a:ext uri="{FF2B5EF4-FFF2-40B4-BE49-F238E27FC236}">
                  <a16:creationId xmlns:a16="http://schemas.microsoft.com/office/drawing/2014/main" id="{345ADBD5-3E2F-4A87-AF0D-7F7D3EF94FA5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 rot="5400000">
              <a:off x="3221437" y="-100013"/>
              <a:ext cx="535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1219170" eaLnBrk="1" fontAlgn="base" latinLnBrk="0" hangingPunct="1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EB0000"/>
                </a:buClr>
                <a:buSzTx/>
                <a:buFont typeface="Wingdings" pitchFamily="2" charset="2"/>
                <a:buChar char="§"/>
                <a:tabLst/>
                <a:defRPr/>
              </a:pPr>
              <a:endPara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1" name="Line 110">
              <a:extLst>
                <a:ext uri="{FF2B5EF4-FFF2-40B4-BE49-F238E27FC236}">
                  <a16:creationId xmlns:a16="http://schemas.microsoft.com/office/drawing/2014/main" id="{54914D5A-F0B2-4B56-A2C5-8DB49CDD6FAE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 rot="5400000">
              <a:off x="5873156" y="-100013"/>
              <a:ext cx="535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1219170" eaLnBrk="1" fontAlgn="base" latinLnBrk="0" hangingPunct="1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EB0000"/>
                </a:buClr>
                <a:buSzTx/>
                <a:buFont typeface="Wingdings" pitchFamily="2" charset="2"/>
                <a:buChar char="§"/>
                <a:tabLst/>
                <a:defRPr/>
              </a:pPr>
              <a:endPara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2" name="Line 110">
              <a:extLst>
                <a:ext uri="{FF2B5EF4-FFF2-40B4-BE49-F238E27FC236}">
                  <a16:creationId xmlns:a16="http://schemas.microsoft.com/office/drawing/2014/main" id="{122D0E6E-8890-4FC9-A263-42706CA1F3F1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 rot="5400000">
              <a:off x="6087071" y="-100013"/>
              <a:ext cx="535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1219170" eaLnBrk="1" fontAlgn="base" latinLnBrk="0" hangingPunct="1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EB0000"/>
                </a:buClr>
                <a:buSzTx/>
                <a:buFont typeface="Wingdings" pitchFamily="2" charset="2"/>
                <a:buChar char="§"/>
                <a:tabLst/>
                <a:defRPr/>
              </a:pPr>
              <a:endPara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3" name="Text Box 129">
              <a:extLst>
                <a:ext uri="{FF2B5EF4-FFF2-40B4-BE49-F238E27FC236}">
                  <a16:creationId xmlns:a16="http://schemas.microsoft.com/office/drawing/2014/main" id="{914390FE-6A8A-4583-9676-3A596C83F2A2}"/>
                </a:ext>
              </a:extLst>
            </p:cNvPr>
            <p:cNvSpPr txBox="1">
              <a:spLocks noChangeArrowheads="1"/>
            </p:cNvSpPr>
            <p:nvPr userDrawn="1"/>
          </p:nvSpPr>
          <p:spPr bwMode="gray">
            <a:xfrm>
              <a:off x="7912894" y="-121359"/>
              <a:ext cx="323850" cy="807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0" marR="0" lvl="0" indent="0" algn="l" defTabSz="121917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12,23</a:t>
              </a:r>
            </a:p>
          </p:txBody>
        </p:sp>
        <p:grpSp>
          <p:nvGrpSpPr>
            <p:cNvPr id="204" name="Group 118">
              <a:extLst>
                <a:ext uri="{FF2B5EF4-FFF2-40B4-BE49-F238E27FC236}">
                  <a16:creationId xmlns:a16="http://schemas.microsoft.com/office/drawing/2014/main" id="{25E46DCF-869F-4ECC-8EB4-1D6DC33204F4}"/>
                </a:ext>
              </a:extLst>
            </p:cNvPr>
            <p:cNvGrpSpPr>
              <a:grpSpLocks/>
            </p:cNvGrpSpPr>
            <p:nvPr userDrawn="1"/>
          </p:nvGrpSpPr>
          <p:grpSpPr bwMode="gray">
            <a:xfrm>
              <a:off x="388938" y="-126207"/>
              <a:ext cx="8369300" cy="98822"/>
              <a:chOff x="245" y="-101"/>
              <a:chExt cx="5272" cy="83"/>
            </a:xfrm>
          </p:grpSpPr>
          <p:sp>
            <p:nvSpPr>
              <p:cNvPr id="214" name="Line 119">
                <a:extLst>
                  <a:ext uri="{FF2B5EF4-FFF2-40B4-BE49-F238E27FC236}">
                    <a16:creationId xmlns:a16="http://schemas.microsoft.com/office/drawing/2014/main" id="{AF409979-07AC-493E-BEA7-00C1F8187DA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222" y="-40"/>
                <a:ext cx="4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1219170" eaLnBrk="1" fontAlgn="base" latinLnBrk="0" hangingPunct="1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EB0000"/>
                  </a:buClr>
                  <a:buSzTx/>
                  <a:buFont typeface="Wingdings" pitchFamily="2" charset="2"/>
                  <a:buChar char="§"/>
                  <a:tabLst/>
                  <a:defRPr/>
                </a:pPr>
                <a:endPara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5" name="Line 120">
                <a:extLst>
                  <a:ext uri="{FF2B5EF4-FFF2-40B4-BE49-F238E27FC236}">
                    <a16:creationId xmlns:a16="http://schemas.microsoft.com/office/drawing/2014/main" id="{91D0FB9B-69D5-4EDB-BF3B-08235D0F77C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2789" y="-40"/>
                <a:ext cx="4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1219170" eaLnBrk="1" fontAlgn="base" latinLnBrk="0" hangingPunct="1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EB0000"/>
                  </a:buClr>
                  <a:buSzTx/>
                  <a:buFont typeface="Wingdings" pitchFamily="2" charset="2"/>
                  <a:buChar char="§"/>
                  <a:tabLst/>
                  <a:defRPr/>
                </a:pPr>
                <a:endPara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7" name="Line 121">
                <a:extLst>
                  <a:ext uri="{FF2B5EF4-FFF2-40B4-BE49-F238E27FC236}">
                    <a16:creationId xmlns:a16="http://schemas.microsoft.com/office/drawing/2014/main" id="{7998C5C4-6A19-494A-B748-2A9A69FFD53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2926" y="-40"/>
                <a:ext cx="4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1219170" eaLnBrk="1" fontAlgn="base" latinLnBrk="0" hangingPunct="1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EB0000"/>
                  </a:buClr>
                  <a:buSzTx/>
                  <a:buFont typeface="Wingdings" pitchFamily="2" charset="2"/>
                  <a:buChar char="§"/>
                  <a:tabLst/>
                  <a:defRPr/>
                </a:pPr>
                <a:endPara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9" name="Line 123">
                <a:extLst>
                  <a:ext uri="{FF2B5EF4-FFF2-40B4-BE49-F238E27FC236}">
                    <a16:creationId xmlns:a16="http://schemas.microsoft.com/office/drawing/2014/main" id="{DAD61322-3998-4A18-887D-4EF056BABA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4920" y="-59"/>
                <a:ext cx="8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1219170" eaLnBrk="1" fontAlgn="base" latinLnBrk="0" hangingPunct="1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EB0000"/>
                  </a:buClr>
                  <a:buSzTx/>
                  <a:buFont typeface="Wingdings" pitchFamily="2" charset="2"/>
                  <a:buChar char="§"/>
                  <a:tabLst/>
                  <a:defRPr/>
                </a:pPr>
                <a:endPara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0" name="Line 124">
                <a:extLst>
                  <a:ext uri="{FF2B5EF4-FFF2-40B4-BE49-F238E27FC236}">
                    <a16:creationId xmlns:a16="http://schemas.microsoft.com/office/drawing/2014/main" id="{13264C17-4E6F-4B38-B391-A37DE884B20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5494" y="-40"/>
                <a:ext cx="4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1219170" eaLnBrk="1" fontAlgn="base" latinLnBrk="0" hangingPunct="1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EB0000"/>
                  </a:buClr>
                  <a:buSzTx/>
                  <a:buFont typeface="Wingdings" pitchFamily="2" charset="2"/>
                  <a:buChar char="§"/>
                  <a:tabLst/>
                  <a:defRPr/>
                </a:pPr>
                <a:endPara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1" name="Line 119">
                <a:extLst>
                  <a:ext uri="{FF2B5EF4-FFF2-40B4-BE49-F238E27FC236}">
                    <a16:creationId xmlns:a16="http://schemas.microsoft.com/office/drawing/2014/main" id="{51AAC12E-C939-48E1-ABCE-A61ED4052FE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1888" y="-40"/>
                <a:ext cx="4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1219170" eaLnBrk="1" fontAlgn="base" latinLnBrk="0" hangingPunct="1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EB0000"/>
                  </a:buClr>
                  <a:buSzTx/>
                  <a:buFont typeface="Wingdings" pitchFamily="2" charset="2"/>
                  <a:buChar char="§"/>
                  <a:tabLst/>
                  <a:defRPr/>
                </a:pPr>
                <a:endPara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2" name="Line 119">
                <a:extLst>
                  <a:ext uri="{FF2B5EF4-FFF2-40B4-BE49-F238E27FC236}">
                    <a16:creationId xmlns:a16="http://schemas.microsoft.com/office/drawing/2014/main" id="{13CD598D-5E04-4A98-8CE0-80984DFED85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2024" y="-40"/>
                <a:ext cx="4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1219170" eaLnBrk="1" fontAlgn="base" latinLnBrk="0" hangingPunct="1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EB0000"/>
                  </a:buClr>
                  <a:buSzTx/>
                  <a:buFont typeface="Wingdings" pitchFamily="2" charset="2"/>
                  <a:buChar char="§"/>
                  <a:tabLst/>
                  <a:defRPr/>
                </a:pPr>
                <a:endPara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3" name="Line 119">
                <a:extLst>
                  <a:ext uri="{FF2B5EF4-FFF2-40B4-BE49-F238E27FC236}">
                    <a16:creationId xmlns:a16="http://schemas.microsoft.com/office/drawing/2014/main" id="{BC9BF05B-327B-4084-A804-3A7B61CAADD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694" y="-40"/>
                <a:ext cx="4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1219170" eaLnBrk="1" fontAlgn="base" latinLnBrk="0" hangingPunct="1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EB0000"/>
                  </a:buClr>
                  <a:buSzTx/>
                  <a:buFont typeface="Wingdings" pitchFamily="2" charset="2"/>
                  <a:buChar char="§"/>
                  <a:tabLst/>
                  <a:defRPr/>
                </a:pPr>
                <a:endPara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4" name="Line 119">
                <a:extLst>
                  <a:ext uri="{FF2B5EF4-FFF2-40B4-BE49-F238E27FC236}">
                    <a16:creationId xmlns:a16="http://schemas.microsoft.com/office/drawing/2014/main" id="{B332FA68-39F6-4D46-A3D1-66E54E72758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829" y="-40"/>
                <a:ext cx="4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1219170" eaLnBrk="1" fontAlgn="base" latinLnBrk="0" hangingPunct="1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EB0000"/>
                  </a:buClr>
                  <a:buSzTx/>
                  <a:buFont typeface="Wingdings" pitchFamily="2" charset="2"/>
                  <a:buChar char="§"/>
                  <a:tabLst/>
                  <a:defRPr/>
                </a:pPr>
                <a:endPara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05" name="Text Box 125">
              <a:extLst>
                <a:ext uri="{FF2B5EF4-FFF2-40B4-BE49-F238E27FC236}">
                  <a16:creationId xmlns:a16="http://schemas.microsoft.com/office/drawing/2014/main" id="{E54CC995-2B66-4977-979E-0C24D55078DD}"/>
                </a:ext>
              </a:extLst>
            </p:cNvPr>
            <p:cNvSpPr txBox="1">
              <a:spLocks noChangeArrowheads="1"/>
            </p:cNvSpPr>
            <p:nvPr userDrawn="1"/>
          </p:nvSpPr>
          <p:spPr bwMode="gray">
            <a:xfrm>
              <a:off x="17734" y="-121359"/>
              <a:ext cx="323850" cy="807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0" marR="0" lvl="0" indent="0" algn="r" defTabSz="121917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15,5</a:t>
              </a:r>
            </a:p>
          </p:txBody>
        </p:sp>
        <p:sp>
          <p:nvSpPr>
            <p:cNvPr id="206" name="Text Box 126">
              <a:extLst>
                <a:ext uri="{FF2B5EF4-FFF2-40B4-BE49-F238E27FC236}">
                  <a16:creationId xmlns:a16="http://schemas.microsoft.com/office/drawing/2014/main" id="{6BCBDBE9-03B2-4342-AF78-26F8622DB055}"/>
                </a:ext>
              </a:extLst>
            </p:cNvPr>
            <p:cNvSpPr txBox="1">
              <a:spLocks noChangeArrowheads="1"/>
            </p:cNvSpPr>
            <p:nvPr userDrawn="1"/>
          </p:nvSpPr>
          <p:spPr bwMode="gray">
            <a:xfrm>
              <a:off x="4103688" y="-121359"/>
              <a:ext cx="323850" cy="807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0" marR="0" lvl="0" indent="0" algn="r" defTabSz="121917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0,4</a:t>
              </a:r>
            </a:p>
          </p:txBody>
        </p:sp>
        <p:sp>
          <p:nvSpPr>
            <p:cNvPr id="207" name="Text Box 127">
              <a:extLst>
                <a:ext uri="{FF2B5EF4-FFF2-40B4-BE49-F238E27FC236}">
                  <a16:creationId xmlns:a16="http://schemas.microsoft.com/office/drawing/2014/main" id="{6B8DEB34-8A6A-40A4-A880-863F0A5C3FC9}"/>
                </a:ext>
              </a:extLst>
            </p:cNvPr>
            <p:cNvSpPr txBox="1">
              <a:spLocks noChangeArrowheads="1"/>
            </p:cNvSpPr>
            <p:nvPr userDrawn="1"/>
          </p:nvSpPr>
          <p:spPr bwMode="gray">
            <a:xfrm>
              <a:off x="4714082" y="-121359"/>
              <a:ext cx="323850" cy="807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0" marR="0" lvl="0" indent="0" defTabSz="121917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0,4</a:t>
              </a:r>
            </a:p>
          </p:txBody>
        </p:sp>
        <p:sp>
          <p:nvSpPr>
            <p:cNvPr id="208" name="Text Box 128">
              <a:extLst>
                <a:ext uri="{FF2B5EF4-FFF2-40B4-BE49-F238E27FC236}">
                  <a16:creationId xmlns:a16="http://schemas.microsoft.com/office/drawing/2014/main" id="{4E0FFDF9-FC69-47F2-8181-4474F9C5DD46}"/>
                </a:ext>
              </a:extLst>
            </p:cNvPr>
            <p:cNvSpPr txBox="1">
              <a:spLocks noChangeArrowheads="1"/>
            </p:cNvSpPr>
            <p:nvPr userDrawn="1"/>
          </p:nvSpPr>
          <p:spPr bwMode="gray">
            <a:xfrm>
              <a:off x="8793163" y="-121359"/>
              <a:ext cx="323850" cy="807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0" marR="0" lvl="0" indent="0" defTabSz="121917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15,5</a:t>
              </a:r>
            </a:p>
          </p:txBody>
        </p:sp>
        <p:sp>
          <p:nvSpPr>
            <p:cNvPr id="209" name="Text Box 130">
              <a:extLst>
                <a:ext uri="{FF2B5EF4-FFF2-40B4-BE49-F238E27FC236}">
                  <a16:creationId xmlns:a16="http://schemas.microsoft.com/office/drawing/2014/main" id="{3D71BC8C-342E-4A92-8F91-5448AA02C905}"/>
                </a:ext>
              </a:extLst>
            </p:cNvPr>
            <p:cNvSpPr txBox="1">
              <a:spLocks noChangeArrowheads="1"/>
            </p:cNvSpPr>
            <p:nvPr userDrawn="1"/>
          </p:nvSpPr>
          <p:spPr bwMode="gray">
            <a:xfrm>
              <a:off x="6635752" y="-121359"/>
              <a:ext cx="323850" cy="807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0" marR="0" lvl="0" indent="0" algn="r" defTabSz="121917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8,97</a:t>
              </a:r>
            </a:p>
          </p:txBody>
        </p:sp>
        <p:sp>
          <p:nvSpPr>
            <p:cNvPr id="210" name="Text Box 125">
              <a:extLst>
                <a:ext uri="{FF2B5EF4-FFF2-40B4-BE49-F238E27FC236}">
                  <a16:creationId xmlns:a16="http://schemas.microsoft.com/office/drawing/2014/main" id="{9B33D377-5576-4DAA-B9FA-9E0A81F2D0DA}"/>
                </a:ext>
              </a:extLst>
            </p:cNvPr>
            <p:cNvSpPr txBox="1">
              <a:spLocks noChangeArrowheads="1"/>
            </p:cNvSpPr>
            <p:nvPr userDrawn="1"/>
          </p:nvSpPr>
          <p:spPr bwMode="gray">
            <a:xfrm>
              <a:off x="2676525" y="-121359"/>
              <a:ext cx="323850" cy="807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0" marR="0" lvl="0" indent="0" algn="r" defTabSz="121917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5,7</a:t>
              </a:r>
            </a:p>
          </p:txBody>
        </p:sp>
        <p:sp>
          <p:nvSpPr>
            <p:cNvPr id="211" name="Text Box 125">
              <a:extLst>
                <a:ext uri="{FF2B5EF4-FFF2-40B4-BE49-F238E27FC236}">
                  <a16:creationId xmlns:a16="http://schemas.microsoft.com/office/drawing/2014/main" id="{34E2FAE5-1147-4083-A0A4-BA3AFF2C2889}"/>
                </a:ext>
              </a:extLst>
            </p:cNvPr>
            <p:cNvSpPr txBox="1">
              <a:spLocks noChangeArrowheads="1"/>
            </p:cNvSpPr>
            <p:nvPr userDrawn="1"/>
          </p:nvSpPr>
          <p:spPr bwMode="gray">
            <a:xfrm>
              <a:off x="3301603" y="-121359"/>
              <a:ext cx="323850" cy="807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0" marR="0" lvl="0" indent="0" algn="l" defTabSz="121917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66700" algn="l"/>
                </a:tabLst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4,9</a:t>
              </a:r>
            </a:p>
          </p:txBody>
        </p:sp>
        <p:sp>
          <p:nvSpPr>
            <p:cNvPr id="212" name="Text Box 125">
              <a:extLst>
                <a:ext uri="{FF2B5EF4-FFF2-40B4-BE49-F238E27FC236}">
                  <a16:creationId xmlns:a16="http://schemas.microsoft.com/office/drawing/2014/main" id="{69A208E8-293B-42AA-9F04-F618DEAAAE01}"/>
                </a:ext>
              </a:extLst>
            </p:cNvPr>
            <p:cNvSpPr txBox="1">
              <a:spLocks noChangeArrowheads="1"/>
            </p:cNvSpPr>
            <p:nvPr userDrawn="1"/>
          </p:nvSpPr>
          <p:spPr bwMode="gray">
            <a:xfrm>
              <a:off x="5535613" y="-121359"/>
              <a:ext cx="323850" cy="807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0" marR="0" lvl="0" indent="0" algn="r" defTabSz="121917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4,9</a:t>
              </a:r>
            </a:p>
          </p:txBody>
        </p:sp>
        <p:sp>
          <p:nvSpPr>
            <p:cNvPr id="213" name="Text Box 125">
              <a:extLst>
                <a:ext uri="{FF2B5EF4-FFF2-40B4-BE49-F238E27FC236}">
                  <a16:creationId xmlns:a16="http://schemas.microsoft.com/office/drawing/2014/main" id="{7FBB3A00-4F35-4145-82C3-04D67CD8000A}"/>
                </a:ext>
              </a:extLst>
            </p:cNvPr>
            <p:cNvSpPr txBox="1">
              <a:spLocks noChangeArrowheads="1"/>
            </p:cNvSpPr>
            <p:nvPr userDrawn="1"/>
          </p:nvSpPr>
          <p:spPr bwMode="gray">
            <a:xfrm>
              <a:off x="6154341" y="-121359"/>
              <a:ext cx="323850" cy="807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0" marR="0" lvl="0" indent="0" algn="l" defTabSz="121917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5,7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24686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4" r:id="rId18"/>
    <p:sldLayoutId id="2147483691" r:id="rId19"/>
    <p:sldLayoutId id="2147483692" r:id="rId20"/>
    <p:sldLayoutId id="2147483693" r:id="rId21"/>
  </p:sldLayoutIdLst>
  <p:transition>
    <p:fade/>
  </p:transition>
  <p:hf hdr="0" dt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spcBef>
          <a:spcPts val="400"/>
        </a:spcBef>
        <a:spcAft>
          <a:spcPts val="400"/>
        </a:spcAft>
        <a:buFont typeface="Arial" pitchFamily="34" charset="0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80000" indent="-180000" algn="l" defTabSz="1219170" rtl="0" eaLnBrk="1" latinLnBrk="0" hangingPunct="1">
        <a:spcBef>
          <a:spcPts val="400"/>
        </a:spcBef>
        <a:spcAft>
          <a:spcPts val="400"/>
        </a:spcAft>
        <a:buClr>
          <a:schemeClr val="bg2"/>
        </a:buClr>
        <a:buFont typeface="Wingdings" panose="05000000000000000000" pitchFamily="2" charset="2"/>
        <a:buChar char="§"/>
        <a:defRPr sz="1800" b="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360000" indent="-180000" algn="l" defTabSz="1219170" rtl="0" eaLnBrk="1" latinLnBrk="0" hangingPunct="1">
        <a:spcBef>
          <a:spcPts val="0"/>
        </a:spcBef>
        <a:spcAft>
          <a:spcPts val="400"/>
        </a:spcAft>
        <a:buClr>
          <a:schemeClr val="bg2"/>
        </a:buClr>
        <a:buFont typeface="Arial" panose="020B06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180000" algn="l" defTabSz="1219170" rtl="0" eaLnBrk="1" latinLnBrk="0" hangingPunct="1">
        <a:spcBef>
          <a:spcPts val="0"/>
        </a:spcBef>
        <a:spcAft>
          <a:spcPts val="400"/>
        </a:spcAft>
        <a:buClr>
          <a:schemeClr val="bg2"/>
        </a:buClr>
        <a:buFont typeface="Arial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-180000" algn="l" defTabSz="1219170" rtl="0" eaLnBrk="1" latinLnBrk="0" hangingPunct="1">
        <a:spcBef>
          <a:spcPts val="400"/>
        </a:spcBef>
        <a:spcAft>
          <a:spcPts val="400"/>
        </a:spcAft>
        <a:buClr>
          <a:schemeClr val="bg2"/>
        </a:buClr>
        <a:buSzPct val="80000"/>
        <a:buFont typeface="+mj-lt"/>
        <a:buAutoNum type="arabicPeriod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360000" indent="-180000" algn="l" defTabSz="1219170" rtl="0" eaLnBrk="1" latinLnBrk="0" hangingPunct="1">
        <a:spcBef>
          <a:spcPts val="400"/>
        </a:spcBef>
        <a:spcAft>
          <a:spcPts val="400"/>
        </a:spcAft>
        <a:buClr>
          <a:schemeClr val="bg2"/>
        </a:buClr>
        <a:buSzPct val="80000"/>
        <a:buFont typeface="+mj-lt"/>
        <a:buAutoNum type="arabicPeriod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1219170" rtl="0" eaLnBrk="1" latinLnBrk="0" hangingPunct="1">
        <a:spcBef>
          <a:spcPts val="400"/>
        </a:spcBef>
        <a:spcAft>
          <a:spcPts val="400"/>
        </a:spcAft>
        <a:buFont typeface="Arial" pitchFamily="34" charset="0"/>
        <a:buNone/>
        <a:defRPr sz="1000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1219170" rtl="0" eaLnBrk="1" latinLnBrk="0" hangingPunct="1">
        <a:spcBef>
          <a:spcPts val="400"/>
        </a:spcBef>
        <a:spcAft>
          <a:spcPts val="400"/>
        </a:spcAft>
        <a:buFont typeface="Arial" pitchFamily="34" charset="0"/>
        <a:buNone/>
        <a:defRPr sz="1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1219170" rtl="0" eaLnBrk="1" latinLnBrk="0" hangingPunct="1">
        <a:spcBef>
          <a:spcPts val="400"/>
        </a:spcBef>
        <a:spcAft>
          <a:spcPts val="400"/>
        </a:spcAft>
        <a:buFont typeface="Arial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25">
          <p15:clr>
            <a:srgbClr val="F26B43"/>
          </p15:clr>
        </p15:guide>
        <p15:guide id="2" orient="horz" pos="346">
          <p15:clr>
            <a:srgbClr val="F26B43"/>
          </p15:clr>
        </p15:guide>
        <p15:guide id="3" pos="2547">
          <p15:clr>
            <a:srgbClr val="A4A3A4"/>
          </p15:clr>
        </p15:guide>
        <p15:guide id="4" pos="2729">
          <p15:clr>
            <a:srgbClr val="A4A3A4"/>
          </p15:clr>
        </p15:guide>
        <p15:guide id="5" pos="3749">
          <p15:clr>
            <a:srgbClr val="A4A3A4"/>
          </p15:clr>
        </p15:guide>
        <p15:guide id="6" pos="3931">
          <p15:clr>
            <a:srgbClr val="A4A3A4"/>
          </p15:clr>
        </p15:guide>
        <p15:guide id="7" pos="4951">
          <p15:clr>
            <a:srgbClr val="A4A3A4"/>
          </p15:clr>
        </p15:guide>
        <p15:guide id="8" pos="5133">
          <p15:clr>
            <a:srgbClr val="A4A3A4"/>
          </p15:clr>
        </p15:guide>
        <p15:guide id="9" pos="5873">
          <p15:clr>
            <a:srgbClr val="A4A3A4"/>
          </p15:clr>
        </p15:guide>
        <p15:guide id="10" pos="6614">
          <p15:clr>
            <a:srgbClr val="A4A3A4"/>
          </p15:clr>
        </p15:guide>
        <p15:guide id="11" pos="7355">
          <p15:clr>
            <a:srgbClr val="F26B43"/>
          </p15:clr>
        </p15:guide>
        <p15:guide id="12" orient="horz" pos="731">
          <p15:clr>
            <a:srgbClr val="A4A3A4"/>
          </p15:clr>
        </p15:guide>
        <p15:guide id="13" orient="horz" pos="2273">
          <p15:clr>
            <a:srgbClr val="A4A3A4"/>
          </p15:clr>
        </p15:guide>
        <p15:guide id="14" orient="horz" pos="2409">
          <p15:clr>
            <a:srgbClr val="A4A3A4"/>
          </p15:clr>
        </p15:guide>
        <p15:guide id="15" orient="horz" pos="3226">
          <p15:clr>
            <a:srgbClr val="A4A3A4"/>
          </p15:clr>
        </p15:guide>
        <p15:guide id="16" orient="horz" pos="3952">
          <p15:clr>
            <a:srgbClr val="F26B43"/>
          </p15:clr>
        </p15:guide>
        <p15:guide id="17" orient="horz" pos="4133">
          <p15:clr>
            <a:srgbClr val="A4A3A4"/>
          </p15:clr>
        </p15:guide>
        <p15:guide id="18" orient="horz" pos="4224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AEAD8AF-BA99-4929-9031-7F371AE46849}"/>
              </a:ext>
            </a:extLst>
          </p:cNvPr>
          <p:cNvSpPr/>
          <p:nvPr/>
        </p:nvSpPr>
        <p:spPr>
          <a:xfrm>
            <a:off x="0" y="1316765"/>
            <a:ext cx="12192000" cy="467075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400"/>
              </a:spcBef>
              <a:spcAft>
                <a:spcPts val="400"/>
              </a:spcAft>
            </a:pPr>
            <a:endParaRPr lang="en-US" sz="1867" b="1" dirty="0" err="1">
              <a:solidFill>
                <a:schemeClr val="tx1"/>
              </a:solidFill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A3DE85E-49D0-4E03-B202-64D4525E7EF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91641" y="1480312"/>
            <a:ext cx="8116403" cy="539651"/>
          </a:xfrm>
        </p:spPr>
        <p:txBody>
          <a:bodyPr anchor="ctr" anchorCtr="0"/>
          <a:lstStyle/>
          <a:p>
            <a:pPr>
              <a:buClr>
                <a:schemeClr val="tx2"/>
              </a:buClr>
            </a:pPr>
            <a:r>
              <a:rPr lang="en-US" sz="2400" b="1" dirty="0"/>
              <a:t>Be curious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0395CCE-7576-499D-8DD9-DD2913A45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Oerlikon Success Model</a:t>
            </a:r>
            <a:br>
              <a:rPr lang="en-US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Aligning and strengthening our Culture</a:t>
            </a:r>
            <a:endParaRPr lang="en-US" dirty="0"/>
          </a:p>
        </p:txBody>
      </p:sp>
      <p:grpSp>
        <p:nvGrpSpPr>
          <p:cNvPr id="12" name="Gruppieren 24">
            <a:extLst>
              <a:ext uri="{FF2B5EF4-FFF2-40B4-BE49-F238E27FC236}">
                <a16:creationId xmlns:a16="http://schemas.microsoft.com/office/drawing/2014/main" id="{3FFA7948-74F0-4A21-B3A2-0AF59AD6A430}"/>
              </a:ext>
            </a:extLst>
          </p:cNvPr>
          <p:cNvGrpSpPr>
            <a:grpSpLocks/>
          </p:cNvGrpSpPr>
          <p:nvPr/>
        </p:nvGrpSpPr>
        <p:grpSpPr>
          <a:xfrm>
            <a:off x="479376" y="1480312"/>
            <a:ext cx="542296" cy="542296"/>
            <a:chOff x="9325227" y="1375673"/>
            <a:chExt cx="216000" cy="216000"/>
          </a:xfrm>
        </p:grpSpPr>
        <p:sp>
          <p:nvSpPr>
            <p:cNvPr id="13" name="Rectangle 20">
              <a:extLst>
                <a:ext uri="{FF2B5EF4-FFF2-40B4-BE49-F238E27FC236}">
                  <a16:creationId xmlns:a16="http://schemas.microsoft.com/office/drawing/2014/main" id="{06CDE221-3E69-4A04-ACBF-B361338F6E4D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14" name="Group 21">
              <a:extLst>
                <a:ext uri="{FF2B5EF4-FFF2-40B4-BE49-F238E27FC236}">
                  <a16:creationId xmlns:a16="http://schemas.microsoft.com/office/drawing/2014/main" id="{69B89925-CD51-4065-8AB3-5678914F4315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15" name="Arrow: Chevron 22">
                <a:extLst>
                  <a:ext uri="{FF2B5EF4-FFF2-40B4-BE49-F238E27FC236}">
                    <a16:creationId xmlns:a16="http://schemas.microsoft.com/office/drawing/2014/main" id="{50A71FBB-9065-4455-9357-94970B41FB1E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Arrow: Chevron 23">
                <a:extLst>
                  <a:ext uri="{FF2B5EF4-FFF2-40B4-BE49-F238E27FC236}">
                    <a16:creationId xmlns:a16="http://schemas.microsoft.com/office/drawing/2014/main" id="{AB5C1DDE-9F2F-446C-919D-066FD44C4F82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7" name="Gruppieren 24">
            <a:extLst>
              <a:ext uri="{FF2B5EF4-FFF2-40B4-BE49-F238E27FC236}">
                <a16:creationId xmlns:a16="http://schemas.microsoft.com/office/drawing/2014/main" id="{B8103264-4825-4495-81A8-72CA5E1668B4}"/>
              </a:ext>
            </a:extLst>
          </p:cNvPr>
          <p:cNvGrpSpPr>
            <a:grpSpLocks/>
          </p:cNvGrpSpPr>
          <p:nvPr/>
        </p:nvGrpSpPr>
        <p:grpSpPr>
          <a:xfrm>
            <a:off x="479376" y="5286971"/>
            <a:ext cx="542296" cy="542296"/>
            <a:chOff x="9325227" y="1375673"/>
            <a:chExt cx="216000" cy="216000"/>
          </a:xfrm>
        </p:grpSpPr>
        <p:sp>
          <p:nvSpPr>
            <p:cNvPr id="18" name="Rectangle 20">
              <a:extLst>
                <a:ext uri="{FF2B5EF4-FFF2-40B4-BE49-F238E27FC236}">
                  <a16:creationId xmlns:a16="http://schemas.microsoft.com/office/drawing/2014/main" id="{AD7E72E9-DC54-40AA-AD4F-FEEC0225CE94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19" name="Group 21">
              <a:extLst>
                <a:ext uri="{FF2B5EF4-FFF2-40B4-BE49-F238E27FC236}">
                  <a16:creationId xmlns:a16="http://schemas.microsoft.com/office/drawing/2014/main" id="{473E7941-BFB7-46BA-AC66-182544E190CE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20" name="Arrow: Chevron 22">
                <a:extLst>
                  <a:ext uri="{FF2B5EF4-FFF2-40B4-BE49-F238E27FC236}">
                    <a16:creationId xmlns:a16="http://schemas.microsoft.com/office/drawing/2014/main" id="{B780FAC4-C2B8-4B10-8A59-42A08F31F08E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Arrow: Chevron 23">
                <a:extLst>
                  <a:ext uri="{FF2B5EF4-FFF2-40B4-BE49-F238E27FC236}">
                    <a16:creationId xmlns:a16="http://schemas.microsoft.com/office/drawing/2014/main" id="{5BDF8DA3-97D4-4FBE-9665-91C67AC4BF04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2" name="Gruppieren 24">
            <a:extLst>
              <a:ext uri="{FF2B5EF4-FFF2-40B4-BE49-F238E27FC236}">
                <a16:creationId xmlns:a16="http://schemas.microsoft.com/office/drawing/2014/main" id="{5BCB9B84-58C4-4746-8D47-5CDAFABE786D}"/>
              </a:ext>
            </a:extLst>
          </p:cNvPr>
          <p:cNvGrpSpPr>
            <a:grpSpLocks/>
          </p:cNvGrpSpPr>
          <p:nvPr/>
        </p:nvGrpSpPr>
        <p:grpSpPr>
          <a:xfrm>
            <a:off x="479376" y="2229588"/>
            <a:ext cx="542296" cy="542296"/>
            <a:chOff x="9325227" y="1375673"/>
            <a:chExt cx="216000" cy="216000"/>
          </a:xfrm>
        </p:grpSpPr>
        <p:sp>
          <p:nvSpPr>
            <p:cNvPr id="23" name="Rectangle 20">
              <a:extLst>
                <a:ext uri="{FF2B5EF4-FFF2-40B4-BE49-F238E27FC236}">
                  <a16:creationId xmlns:a16="http://schemas.microsoft.com/office/drawing/2014/main" id="{5EE4219D-AEDF-4317-A4BE-1371583CF6F7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24" name="Group 21">
              <a:extLst>
                <a:ext uri="{FF2B5EF4-FFF2-40B4-BE49-F238E27FC236}">
                  <a16:creationId xmlns:a16="http://schemas.microsoft.com/office/drawing/2014/main" id="{FFAE4B45-B5FC-48E5-BDD3-BD3D641BC61D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25" name="Arrow: Chevron 22">
                <a:extLst>
                  <a:ext uri="{FF2B5EF4-FFF2-40B4-BE49-F238E27FC236}">
                    <a16:creationId xmlns:a16="http://schemas.microsoft.com/office/drawing/2014/main" id="{063FC010-8190-4DBB-9DF1-8B5299E7A2DC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Arrow: Chevron 23">
                <a:extLst>
                  <a:ext uri="{FF2B5EF4-FFF2-40B4-BE49-F238E27FC236}">
                    <a16:creationId xmlns:a16="http://schemas.microsoft.com/office/drawing/2014/main" id="{F574BC38-8191-4935-A492-9580F11109C0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7" name="Gruppieren 24">
            <a:extLst>
              <a:ext uri="{FF2B5EF4-FFF2-40B4-BE49-F238E27FC236}">
                <a16:creationId xmlns:a16="http://schemas.microsoft.com/office/drawing/2014/main" id="{B155A6D5-C6DF-4250-B871-0B60E5E8488B}"/>
              </a:ext>
            </a:extLst>
          </p:cNvPr>
          <p:cNvGrpSpPr>
            <a:grpSpLocks/>
          </p:cNvGrpSpPr>
          <p:nvPr/>
        </p:nvGrpSpPr>
        <p:grpSpPr>
          <a:xfrm>
            <a:off x="478367" y="2982715"/>
            <a:ext cx="542296" cy="542296"/>
            <a:chOff x="9325227" y="1375673"/>
            <a:chExt cx="216000" cy="216000"/>
          </a:xfrm>
        </p:grpSpPr>
        <p:sp>
          <p:nvSpPr>
            <p:cNvPr id="28" name="Rectangle 20">
              <a:extLst>
                <a:ext uri="{FF2B5EF4-FFF2-40B4-BE49-F238E27FC236}">
                  <a16:creationId xmlns:a16="http://schemas.microsoft.com/office/drawing/2014/main" id="{099EF4B9-8054-4C03-B57B-05991E065A73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29" name="Group 21">
              <a:extLst>
                <a:ext uri="{FF2B5EF4-FFF2-40B4-BE49-F238E27FC236}">
                  <a16:creationId xmlns:a16="http://schemas.microsoft.com/office/drawing/2014/main" id="{0B389EC4-BBAF-4EF9-8A44-6F1D6A63DE16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30" name="Arrow: Chevron 22">
                <a:extLst>
                  <a:ext uri="{FF2B5EF4-FFF2-40B4-BE49-F238E27FC236}">
                    <a16:creationId xmlns:a16="http://schemas.microsoft.com/office/drawing/2014/main" id="{A82CA368-8A3D-4A0D-8A3C-E4E7A8126C19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Arrow: Chevron 23">
                <a:extLst>
                  <a:ext uri="{FF2B5EF4-FFF2-40B4-BE49-F238E27FC236}">
                    <a16:creationId xmlns:a16="http://schemas.microsoft.com/office/drawing/2014/main" id="{30767072-D28C-459F-8FFC-47657452853B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2" name="Gruppieren 24">
            <a:extLst>
              <a:ext uri="{FF2B5EF4-FFF2-40B4-BE49-F238E27FC236}">
                <a16:creationId xmlns:a16="http://schemas.microsoft.com/office/drawing/2014/main" id="{822557C6-1821-4C98-8CE7-C6B55C6E0D31}"/>
              </a:ext>
            </a:extLst>
          </p:cNvPr>
          <p:cNvGrpSpPr>
            <a:grpSpLocks/>
          </p:cNvGrpSpPr>
          <p:nvPr/>
        </p:nvGrpSpPr>
        <p:grpSpPr>
          <a:xfrm>
            <a:off x="470695" y="3750800"/>
            <a:ext cx="542296" cy="542296"/>
            <a:chOff x="9325227" y="1375673"/>
            <a:chExt cx="216000" cy="216000"/>
          </a:xfrm>
        </p:grpSpPr>
        <p:sp>
          <p:nvSpPr>
            <p:cNvPr id="33" name="Rectangle 20">
              <a:extLst>
                <a:ext uri="{FF2B5EF4-FFF2-40B4-BE49-F238E27FC236}">
                  <a16:creationId xmlns:a16="http://schemas.microsoft.com/office/drawing/2014/main" id="{65966D4E-B149-414F-A8FF-0D4ABC4FF5E1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34" name="Group 21">
              <a:extLst>
                <a:ext uri="{FF2B5EF4-FFF2-40B4-BE49-F238E27FC236}">
                  <a16:creationId xmlns:a16="http://schemas.microsoft.com/office/drawing/2014/main" id="{43D39EBB-6E9E-4010-B87E-B8724D2923AC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35" name="Arrow: Chevron 22">
                <a:extLst>
                  <a:ext uri="{FF2B5EF4-FFF2-40B4-BE49-F238E27FC236}">
                    <a16:creationId xmlns:a16="http://schemas.microsoft.com/office/drawing/2014/main" id="{41D6CBE1-7335-4646-A1C0-EC66E526C73E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Arrow: Chevron 23">
                <a:extLst>
                  <a:ext uri="{FF2B5EF4-FFF2-40B4-BE49-F238E27FC236}">
                    <a16:creationId xmlns:a16="http://schemas.microsoft.com/office/drawing/2014/main" id="{234370BD-6F47-4EA5-BE8D-0055CBDC5C72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7" name="Gruppieren 24">
            <a:extLst>
              <a:ext uri="{FF2B5EF4-FFF2-40B4-BE49-F238E27FC236}">
                <a16:creationId xmlns:a16="http://schemas.microsoft.com/office/drawing/2014/main" id="{898A187A-3BF9-4BF2-9C19-66228E80F404}"/>
              </a:ext>
            </a:extLst>
          </p:cNvPr>
          <p:cNvGrpSpPr>
            <a:grpSpLocks/>
          </p:cNvGrpSpPr>
          <p:nvPr/>
        </p:nvGrpSpPr>
        <p:grpSpPr>
          <a:xfrm>
            <a:off x="470695" y="4518885"/>
            <a:ext cx="542296" cy="542296"/>
            <a:chOff x="9325227" y="1375673"/>
            <a:chExt cx="216000" cy="216000"/>
          </a:xfrm>
        </p:grpSpPr>
        <p:sp>
          <p:nvSpPr>
            <p:cNvPr id="38" name="Rectangle 20">
              <a:extLst>
                <a:ext uri="{FF2B5EF4-FFF2-40B4-BE49-F238E27FC236}">
                  <a16:creationId xmlns:a16="http://schemas.microsoft.com/office/drawing/2014/main" id="{D2D137C9-E499-416B-AC3D-742B1910DE3F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39" name="Group 21">
              <a:extLst>
                <a:ext uri="{FF2B5EF4-FFF2-40B4-BE49-F238E27FC236}">
                  <a16:creationId xmlns:a16="http://schemas.microsoft.com/office/drawing/2014/main" id="{490B13B7-2D51-4767-A4EF-F4D7E53408B3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40" name="Arrow: Chevron 22">
                <a:extLst>
                  <a:ext uri="{FF2B5EF4-FFF2-40B4-BE49-F238E27FC236}">
                    <a16:creationId xmlns:a16="http://schemas.microsoft.com/office/drawing/2014/main" id="{822757F0-B385-4CB4-AF4A-67892AD280D2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Arrow: Chevron 23">
                <a:extLst>
                  <a:ext uri="{FF2B5EF4-FFF2-40B4-BE49-F238E27FC236}">
                    <a16:creationId xmlns:a16="http://schemas.microsoft.com/office/drawing/2014/main" id="{B1D48B40-A8F0-42FA-9A8C-1C7CD9D65B97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42" name="Text Placeholder 1">
            <a:extLst>
              <a:ext uri="{FF2B5EF4-FFF2-40B4-BE49-F238E27FC236}">
                <a16:creationId xmlns:a16="http://schemas.microsoft.com/office/drawing/2014/main" id="{4542D3A3-712A-4B2E-9A80-8E832AC4129A}"/>
              </a:ext>
            </a:extLst>
          </p:cNvPr>
          <p:cNvSpPr txBox="1">
            <a:spLocks/>
          </p:cNvSpPr>
          <p:nvPr/>
        </p:nvSpPr>
        <p:spPr bwMode="gray">
          <a:xfrm>
            <a:off x="1191641" y="2229588"/>
            <a:ext cx="8116403" cy="53965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1338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SzPct val="80000"/>
              <a:buFont typeface="+mj-lt"/>
              <a:buAutoNum type="arabicPeriod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2"/>
              </a:buClr>
            </a:pPr>
            <a:r>
              <a:rPr lang="en-US" sz="2400" b="1" dirty="0"/>
              <a:t>Hunt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/>
              <a:t>as ONE Oerlikon team to create customer value</a:t>
            </a:r>
          </a:p>
        </p:txBody>
      </p:sp>
      <p:sp>
        <p:nvSpPr>
          <p:cNvPr id="43" name="Text Placeholder 1">
            <a:extLst>
              <a:ext uri="{FF2B5EF4-FFF2-40B4-BE49-F238E27FC236}">
                <a16:creationId xmlns:a16="http://schemas.microsoft.com/office/drawing/2014/main" id="{9CC16C11-6BC1-4ACA-BAF4-6FDAA24D182B}"/>
              </a:ext>
            </a:extLst>
          </p:cNvPr>
          <p:cNvSpPr txBox="1">
            <a:spLocks/>
          </p:cNvSpPr>
          <p:nvPr/>
        </p:nvSpPr>
        <p:spPr bwMode="gray">
          <a:xfrm>
            <a:off x="1191641" y="2982715"/>
            <a:ext cx="8116403" cy="53965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1338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SzPct val="80000"/>
              <a:buFont typeface="+mj-lt"/>
              <a:buAutoNum type="arabicPeriod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2"/>
              </a:buClr>
            </a:pPr>
            <a:r>
              <a:rPr lang="en-US" sz="2400" b="1" dirty="0"/>
              <a:t>Own your task, get empowered and execute in time</a:t>
            </a:r>
          </a:p>
        </p:txBody>
      </p:sp>
      <p:sp>
        <p:nvSpPr>
          <p:cNvPr id="44" name="Text Placeholder 1">
            <a:extLst>
              <a:ext uri="{FF2B5EF4-FFF2-40B4-BE49-F238E27FC236}">
                <a16:creationId xmlns:a16="http://schemas.microsoft.com/office/drawing/2014/main" id="{935965EE-CD5E-406C-BEB0-21350F4E7089}"/>
              </a:ext>
            </a:extLst>
          </p:cNvPr>
          <p:cNvSpPr txBox="1">
            <a:spLocks/>
          </p:cNvSpPr>
          <p:nvPr/>
        </p:nvSpPr>
        <p:spPr bwMode="gray">
          <a:xfrm>
            <a:off x="1191641" y="3750800"/>
            <a:ext cx="8116403" cy="53965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1338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SzPct val="80000"/>
              <a:buFont typeface="+mj-lt"/>
              <a:buAutoNum type="arabicPeriod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2"/>
              </a:buClr>
            </a:pPr>
            <a:r>
              <a:rPr lang="en-US" sz="2400" b="1" dirty="0"/>
              <a:t>Take fast, conscious decisions and stick to them</a:t>
            </a:r>
          </a:p>
        </p:txBody>
      </p:sp>
      <p:sp>
        <p:nvSpPr>
          <p:cNvPr id="45" name="Text Placeholder 1">
            <a:extLst>
              <a:ext uri="{FF2B5EF4-FFF2-40B4-BE49-F238E27FC236}">
                <a16:creationId xmlns:a16="http://schemas.microsoft.com/office/drawing/2014/main" id="{CD40FE86-7A3A-4FF6-8FB3-1C33091EC2CF}"/>
              </a:ext>
            </a:extLst>
          </p:cNvPr>
          <p:cNvSpPr txBox="1">
            <a:spLocks/>
          </p:cNvSpPr>
          <p:nvPr/>
        </p:nvSpPr>
        <p:spPr bwMode="gray">
          <a:xfrm>
            <a:off x="1191641" y="4524819"/>
            <a:ext cx="8116403" cy="53965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1338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SzPct val="80000"/>
              <a:buFont typeface="+mj-lt"/>
              <a:buAutoNum type="arabicPeriod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2"/>
              </a:buClr>
            </a:pPr>
            <a:r>
              <a:rPr lang="en-US" sz="2400" b="1" dirty="0"/>
              <a:t>Be loyal to your stakeholders</a:t>
            </a:r>
            <a:endParaRPr lang="en-US" sz="2400" dirty="0"/>
          </a:p>
        </p:txBody>
      </p:sp>
      <p:sp>
        <p:nvSpPr>
          <p:cNvPr id="46" name="Text Placeholder 1">
            <a:extLst>
              <a:ext uri="{FF2B5EF4-FFF2-40B4-BE49-F238E27FC236}">
                <a16:creationId xmlns:a16="http://schemas.microsoft.com/office/drawing/2014/main" id="{00907186-C57E-4C72-9B94-5C4B732B309B}"/>
              </a:ext>
            </a:extLst>
          </p:cNvPr>
          <p:cNvSpPr txBox="1">
            <a:spLocks/>
          </p:cNvSpPr>
          <p:nvPr/>
        </p:nvSpPr>
        <p:spPr bwMode="gray">
          <a:xfrm>
            <a:off x="1191641" y="5286971"/>
            <a:ext cx="8116403" cy="53965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1338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SzPct val="80000"/>
              <a:buFont typeface="+mj-lt"/>
              <a:buAutoNum type="arabicPeriod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2"/>
              </a:buClr>
            </a:pPr>
            <a:r>
              <a:rPr lang="en-US" sz="2400" b="1" dirty="0"/>
              <a:t>Passionately drive success in all we do</a:t>
            </a:r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906067-E3E7-4C0A-B797-369B14FF152B}"/>
              </a:ext>
            </a:extLst>
          </p:cNvPr>
          <p:cNvSpPr txBox="1"/>
          <p:nvPr/>
        </p:nvSpPr>
        <p:spPr bwMode="gray">
          <a:xfrm>
            <a:off x="9323388" y="6108993"/>
            <a:ext cx="2389236" cy="28803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</a:pPr>
            <a:r>
              <a:rPr lang="en-US" sz="1400" dirty="0"/>
              <a:t>English</a:t>
            </a:r>
          </a:p>
        </p:txBody>
      </p:sp>
    </p:spTree>
    <p:extLst>
      <p:ext uri="{BB962C8B-B14F-4D97-AF65-F5344CB8AC3E}">
        <p14:creationId xmlns:p14="http://schemas.microsoft.com/office/powerpoint/2010/main" val="84533281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AEAD8AF-BA99-4929-9031-7F371AE46849}"/>
              </a:ext>
            </a:extLst>
          </p:cNvPr>
          <p:cNvSpPr/>
          <p:nvPr/>
        </p:nvSpPr>
        <p:spPr>
          <a:xfrm>
            <a:off x="0" y="1316765"/>
            <a:ext cx="12192000" cy="467075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400"/>
              </a:spcBef>
              <a:spcAft>
                <a:spcPts val="400"/>
              </a:spcAft>
            </a:pPr>
            <a:endParaRPr lang="en-US" sz="1867" b="1" dirty="0" err="1">
              <a:solidFill>
                <a:schemeClr val="tx1"/>
              </a:solidFill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A3DE85E-49D0-4E03-B202-64D4525E7EF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91641" y="1480312"/>
            <a:ext cx="8792214" cy="539651"/>
          </a:xfrm>
        </p:spPr>
        <p:txBody>
          <a:bodyPr anchor="ctr" anchorCtr="0"/>
          <a:lstStyle/>
          <a:p>
            <a:pPr>
              <a:buClr>
                <a:schemeClr val="tx2"/>
              </a:buClr>
            </a:pPr>
            <a:r>
              <a:rPr lang="en-US" sz="2000" b="1" dirty="0"/>
              <a:t>Sei </a:t>
            </a:r>
            <a:r>
              <a:rPr lang="en-US" sz="2000" b="1" dirty="0" err="1"/>
              <a:t>offen</a:t>
            </a:r>
            <a:r>
              <a:rPr lang="en-US" sz="2000" b="1" dirty="0"/>
              <a:t> </a:t>
            </a:r>
            <a:r>
              <a:rPr lang="en-US" sz="2000" b="1" dirty="0" err="1"/>
              <a:t>für</a:t>
            </a:r>
            <a:r>
              <a:rPr lang="en-US" sz="2000" b="1" dirty="0"/>
              <a:t> </a:t>
            </a:r>
            <a:r>
              <a:rPr lang="en-US" sz="2000" b="1" dirty="0" err="1"/>
              <a:t>Neues</a:t>
            </a:r>
            <a:endParaRPr lang="en-US" sz="2000" b="1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0395CCE-7576-499D-8DD9-DD2913A45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Oerlikon </a:t>
            </a:r>
            <a:r>
              <a:rPr lang="en-US" dirty="0" err="1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Erfolgsaussagen</a:t>
            </a:r>
            <a:br>
              <a:rPr lang="en-US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</a:br>
            <a:r>
              <a:rPr lang="en-US" dirty="0" err="1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Unsere</a:t>
            </a:r>
            <a:r>
              <a:rPr lang="en-US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Kultur </a:t>
            </a:r>
            <a:r>
              <a:rPr lang="en-US" dirty="0" err="1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angleichen</a:t>
            </a:r>
            <a:r>
              <a:rPr lang="en-US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und </a:t>
            </a:r>
            <a:r>
              <a:rPr lang="en-US" dirty="0" err="1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stärken</a:t>
            </a:r>
            <a:endParaRPr lang="en-US" dirty="0"/>
          </a:p>
        </p:txBody>
      </p:sp>
      <p:grpSp>
        <p:nvGrpSpPr>
          <p:cNvPr id="12" name="Gruppieren 24">
            <a:extLst>
              <a:ext uri="{FF2B5EF4-FFF2-40B4-BE49-F238E27FC236}">
                <a16:creationId xmlns:a16="http://schemas.microsoft.com/office/drawing/2014/main" id="{3FFA7948-74F0-4A21-B3A2-0AF59AD6A430}"/>
              </a:ext>
            </a:extLst>
          </p:cNvPr>
          <p:cNvGrpSpPr>
            <a:grpSpLocks/>
          </p:cNvGrpSpPr>
          <p:nvPr/>
        </p:nvGrpSpPr>
        <p:grpSpPr>
          <a:xfrm>
            <a:off x="479376" y="1480312"/>
            <a:ext cx="542296" cy="542296"/>
            <a:chOff x="9325227" y="1375673"/>
            <a:chExt cx="216000" cy="216000"/>
          </a:xfrm>
        </p:grpSpPr>
        <p:sp>
          <p:nvSpPr>
            <p:cNvPr id="13" name="Rectangle 20">
              <a:extLst>
                <a:ext uri="{FF2B5EF4-FFF2-40B4-BE49-F238E27FC236}">
                  <a16:creationId xmlns:a16="http://schemas.microsoft.com/office/drawing/2014/main" id="{06CDE221-3E69-4A04-ACBF-B361338F6E4D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14" name="Group 21">
              <a:extLst>
                <a:ext uri="{FF2B5EF4-FFF2-40B4-BE49-F238E27FC236}">
                  <a16:creationId xmlns:a16="http://schemas.microsoft.com/office/drawing/2014/main" id="{69B89925-CD51-4065-8AB3-5678914F4315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15" name="Arrow: Chevron 22">
                <a:extLst>
                  <a:ext uri="{FF2B5EF4-FFF2-40B4-BE49-F238E27FC236}">
                    <a16:creationId xmlns:a16="http://schemas.microsoft.com/office/drawing/2014/main" id="{50A71FBB-9065-4455-9357-94970B41FB1E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Arrow: Chevron 23">
                <a:extLst>
                  <a:ext uri="{FF2B5EF4-FFF2-40B4-BE49-F238E27FC236}">
                    <a16:creationId xmlns:a16="http://schemas.microsoft.com/office/drawing/2014/main" id="{AB5C1DDE-9F2F-446C-919D-066FD44C4F82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7" name="Gruppieren 24">
            <a:extLst>
              <a:ext uri="{FF2B5EF4-FFF2-40B4-BE49-F238E27FC236}">
                <a16:creationId xmlns:a16="http://schemas.microsoft.com/office/drawing/2014/main" id="{B8103264-4825-4495-81A8-72CA5E1668B4}"/>
              </a:ext>
            </a:extLst>
          </p:cNvPr>
          <p:cNvGrpSpPr>
            <a:grpSpLocks/>
          </p:cNvGrpSpPr>
          <p:nvPr/>
        </p:nvGrpSpPr>
        <p:grpSpPr>
          <a:xfrm>
            <a:off x="479376" y="5286971"/>
            <a:ext cx="542296" cy="542296"/>
            <a:chOff x="9325227" y="1375673"/>
            <a:chExt cx="216000" cy="216000"/>
          </a:xfrm>
        </p:grpSpPr>
        <p:sp>
          <p:nvSpPr>
            <p:cNvPr id="18" name="Rectangle 20">
              <a:extLst>
                <a:ext uri="{FF2B5EF4-FFF2-40B4-BE49-F238E27FC236}">
                  <a16:creationId xmlns:a16="http://schemas.microsoft.com/office/drawing/2014/main" id="{AD7E72E9-DC54-40AA-AD4F-FEEC0225CE94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19" name="Group 21">
              <a:extLst>
                <a:ext uri="{FF2B5EF4-FFF2-40B4-BE49-F238E27FC236}">
                  <a16:creationId xmlns:a16="http://schemas.microsoft.com/office/drawing/2014/main" id="{473E7941-BFB7-46BA-AC66-182544E190CE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20" name="Arrow: Chevron 22">
                <a:extLst>
                  <a:ext uri="{FF2B5EF4-FFF2-40B4-BE49-F238E27FC236}">
                    <a16:creationId xmlns:a16="http://schemas.microsoft.com/office/drawing/2014/main" id="{B780FAC4-C2B8-4B10-8A59-42A08F31F08E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Arrow: Chevron 23">
                <a:extLst>
                  <a:ext uri="{FF2B5EF4-FFF2-40B4-BE49-F238E27FC236}">
                    <a16:creationId xmlns:a16="http://schemas.microsoft.com/office/drawing/2014/main" id="{5BDF8DA3-97D4-4FBE-9665-91C67AC4BF04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2" name="Gruppieren 24">
            <a:extLst>
              <a:ext uri="{FF2B5EF4-FFF2-40B4-BE49-F238E27FC236}">
                <a16:creationId xmlns:a16="http://schemas.microsoft.com/office/drawing/2014/main" id="{5BCB9B84-58C4-4746-8D47-5CDAFABE786D}"/>
              </a:ext>
            </a:extLst>
          </p:cNvPr>
          <p:cNvGrpSpPr>
            <a:grpSpLocks/>
          </p:cNvGrpSpPr>
          <p:nvPr/>
        </p:nvGrpSpPr>
        <p:grpSpPr>
          <a:xfrm>
            <a:off x="479376" y="2229588"/>
            <a:ext cx="542296" cy="542296"/>
            <a:chOff x="9325227" y="1375673"/>
            <a:chExt cx="216000" cy="216000"/>
          </a:xfrm>
        </p:grpSpPr>
        <p:sp>
          <p:nvSpPr>
            <p:cNvPr id="23" name="Rectangle 20">
              <a:extLst>
                <a:ext uri="{FF2B5EF4-FFF2-40B4-BE49-F238E27FC236}">
                  <a16:creationId xmlns:a16="http://schemas.microsoft.com/office/drawing/2014/main" id="{5EE4219D-AEDF-4317-A4BE-1371583CF6F7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24" name="Group 21">
              <a:extLst>
                <a:ext uri="{FF2B5EF4-FFF2-40B4-BE49-F238E27FC236}">
                  <a16:creationId xmlns:a16="http://schemas.microsoft.com/office/drawing/2014/main" id="{FFAE4B45-B5FC-48E5-BDD3-BD3D641BC61D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25" name="Arrow: Chevron 22">
                <a:extLst>
                  <a:ext uri="{FF2B5EF4-FFF2-40B4-BE49-F238E27FC236}">
                    <a16:creationId xmlns:a16="http://schemas.microsoft.com/office/drawing/2014/main" id="{063FC010-8190-4DBB-9DF1-8B5299E7A2DC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Arrow: Chevron 23">
                <a:extLst>
                  <a:ext uri="{FF2B5EF4-FFF2-40B4-BE49-F238E27FC236}">
                    <a16:creationId xmlns:a16="http://schemas.microsoft.com/office/drawing/2014/main" id="{F574BC38-8191-4935-A492-9580F11109C0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7" name="Gruppieren 24">
            <a:extLst>
              <a:ext uri="{FF2B5EF4-FFF2-40B4-BE49-F238E27FC236}">
                <a16:creationId xmlns:a16="http://schemas.microsoft.com/office/drawing/2014/main" id="{B155A6D5-C6DF-4250-B871-0B60E5E8488B}"/>
              </a:ext>
            </a:extLst>
          </p:cNvPr>
          <p:cNvGrpSpPr>
            <a:grpSpLocks/>
          </p:cNvGrpSpPr>
          <p:nvPr/>
        </p:nvGrpSpPr>
        <p:grpSpPr>
          <a:xfrm>
            <a:off x="478367" y="2982715"/>
            <a:ext cx="542296" cy="542296"/>
            <a:chOff x="9325227" y="1375673"/>
            <a:chExt cx="216000" cy="216000"/>
          </a:xfrm>
        </p:grpSpPr>
        <p:sp>
          <p:nvSpPr>
            <p:cNvPr id="28" name="Rectangle 20">
              <a:extLst>
                <a:ext uri="{FF2B5EF4-FFF2-40B4-BE49-F238E27FC236}">
                  <a16:creationId xmlns:a16="http://schemas.microsoft.com/office/drawing/2014/main" id="{099EF4B9-8054-4C03-B57B-05991E065A73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29" name="Group 21">
              <a:extLst>
                <a:ext uri="{FF2B5EF4-FFF2-40B4-BE49-F238E27FC236}">
                  <a16:creationId xmlns:a16="http://schemas.microsoft.com/office/drawing/2014/main" id="{0B389EC4-BBAF-4EF9-8A44-6F1D6A63DE16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30" name="Arrow: Chevron 22">
                <a:extLst>
                  <a:ext uri="{FF2B5EF4-FFF2-40B4-BE49-F238E27FC236}">
                    <a16:creationId xmlns:a16="http://schemas.microsoft.com/office/drawing/2014/main" id="{A82CA368-8A3D-4A0D-8A3C-E4E7A8126C19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Arrow: Chevron 23">
                <a:extLst>
                  <a:ext uri="{FF2B5EF4-FFF2-40B4-BE49-F238E27FC236}">
                    <a16:creationId xmlns:a16="http://schemas.microsoft.com/office/drawing/2014/main" id="{30767072-D28C-459F-8FFC-47657452853B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2" name="Gruppieren 24">
            <a:extLst>
              <a:ext uri="{FF2B5EF4-FFF2-40B4-BE49-F238E27FC236}">
                <a16:creationId xmlns:a16="http://schemas.microsoft.com/office/drawing/2014/main" id="{822557C6-1821-4C98-8CE7-C6B55C6E0D31}"/>
              </a:ext>
            </a:extLst>
          </p:cNvPr>
          <p:cNvGrpSpPr>
            <a:grpSpLocks/>
          </p:cNvGrpSpPr>
          <p:nvPr/>
        </p:nvGrpSpPr>
        <p:grpSpPr>
          <a:xfrm>
            <a:off x="470695" y="3750800"/>
            <a:ext cx="542296" cy="542296"/>
            <a:chOff x="9325227" y="1375673"/>
            <a:chExt cx="216000" cy="216000"/>
          </a:xfrm>
        </p:grpSpPr>
        <p:sp>
          <p:nvSpPr>
            <p:cNvPr id="33" name="Rectangle 20">
              <a:extLst>
                <a:ext uri="{FF2B5EF4-FFF2-40B4-BE49-F238E27FC236}">
                  <a16:creationId xmlns:a16="http://schemas.microsoft.com/office/drawing/2014/main" id="{65966D4E-B149-414F-A8FF-0D4ABC4FF5E1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34" name="Group 21">
              <a:extLst>
                <a:ext uri="{FF2B5EF4-FFF2-40B4-BE49-F238E27FC236}">
                  <a16:creationId xmlns:a16="http://schemas.microsoft.com/office/drawing/2014/main" id="{43D39EBB-6E9E-4010-B87E-B8724D2923AC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35" name="Arrow: Chevron 22">
                <a:extLst>
                  <a:ext uri="{FF2B5EF4-FFF2-40B4-BE49-F238E27FC236}">
                    <a16:creationId xmlns:a16="http://schemas.microsoft.com/office/drawing/2014/main" id="{41D6CBE1-7335-4646-A1C0-EC66E526C73E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Arrow: Chevron 23">
                <a:extLst>
                  <a:ext uri="{FF2B5EF4-FFF2-40B4-BE49-F238E27FC236}">
                    <a16:creationId xmlns:a16="http://schemas.microsoft.com/office/drawing/2014/main" id="{234370BD-6F47-4EA5-BE8D-0055CBDC5C72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7" name="Gruppieren 24">
            <a:extLst>
              <a:ext uri="{FF2B5EF4-FFF2-40B4-BE49-F238E27FC236}">
                <a16:creationId xmlns:a16="http://schemas.microsoft.com/office/drawing/2014/main" id="{898A187A-3BF9-4BF2-9C19-66228E80F404}"/>
              </a:ext>
            </a:extLst>
          </p:cNvPr>
          <p:cNvGrpSpPr>
            <a:grpSpLocks/>
          </p:cNvGrpSpPr>
          <p:nvPr/>
        </p:nvGrpSpPr>
        <p:grpSpPr>
          <a:xfrm>
            <a:off x="470695" y="4518885"/>
            <a:ext cx="542296" cy="542296"/>
            <a:chOff x="9325227" y="1375673"/>
            <a:chExt cx="216000" cy="216000"/>
          </a:xfrm>
        </p:grpSpPr>
        <p:sp>
          <p:nvSpPr>
            <p:cNvPr id="38" name="Rectangle 20">
              <a:extLst>
                <a:ext uri="{FF2B5EF4-FFF2-40B4-BE49-F238E27FC236}">
                  <a16:creationId xmlns:a16="http://schemas.microsoft.com/office/drawing/2014/main" id="{D2D137C9-E499-416B-AC3D-742B1910DE3F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39" name="Group 21">
              <a:extLst>
                <a:ext uri="{FF2B5EF4-FFF2-40B4-BE49-F238E27FC236}">
                  <a16:creationId xmlns:a16="http://schemas.microsoft.com/office/drawing/2014/main" id="{490B13B7-2D51-4767-A4EF-F4D7E53408B3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40" name="Arrow: Chevron 22">
                <a:extLst>
                  <a:ext uri="{FF2B5EF4-FFF2-40B4-BE49-F238E27FC236}">
                    <a16:creationId xmlns:a16="http://schemas.microsoft.com/office/drawing/2014/main" id="{822757F0-B385-4CB4-AF4A-67892AD280D2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Arrow: Chevron 23">
                <a:extLst>
                  <a:ext uri="{FF2B5EF4-FFF2-40B4-BE49-F238E27FC236}">
                    <a16:creationId xmlns:a16="http://schemas.microsoft.com/office/drawing/2014/main" id="{B1D48B40-A8F0-42FA-9A8C-1C7CD9D65B97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42" name="Text Placeholder 1">
            <a:extLst>
              <a:ext uri="{FF2B5EF4-FFF2-40B4-BE49-F238E27FC236}">
                <a16:creationId xmlns:a16="http://schemas.microsoft.com/office/drawing/2014/main" id="{4542D3A3-712A-4B2E-9A80-8E832AC4129A}"/>
              </a:ext>
            </a:extLst>
          </p:cNvPr>
          <p:cNvSpPr txBox="1">
            <a:spLocks/>
          </p:cNvSpPr>
          <p:nvPr/>
        </p:nvSpPr>
        <p:spPr bwMode="gray">
          <a:xfrm>
            <a:off x="1191641" y="2229588"/>
            <a:ext cx="10304959" cy="53965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1338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SzPct val="80000"/>
              <a:buFont typeface="+mj-lt"/>
              <a:buAutoNum type="arabicPeriod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2"/>
              </a:buClr>
            </a:pPr>
            <a:r>
              <a:rPr lang="de-CH" sz="2000" b="1" dirty="0"/>
              <a:t>Nutze die Stärke als Ein Oerlikon Team, um gemeinsam Kundennutzen zu schaffen</a:t>
            </a:r>
          </a:p>
        </p:txBody>
      </p:sp>
      <p:sp>
        <p:nvSpPr>
          <p:cNvPr id="43" name="Text Placeholder 1">
            <a:extLst>
              <a:ext uri="{FF2B5EF4-FFF2-40B4-BE49-F238E27FC236}">
                <a16:creationId xmlns:a16="http://schemas.microsoft.com/office/drawing/2014/main" id="{9CC16C11-6BC1-4ACA-BAF4-6FDAA24D182B}"/>
              </a:ext>
            </a:extLst>
          </p:cNvPr>
          <p:cNvSpPr txBox="1">
            <a:spLocks/>
          </p:cNvSpPr>
          <p:nvPr/>
        </p:nvSpPr>
        <p:spPr bwMode="gray">
          <a:xfrm>
            <a:off x="1191641" y="2982715"/>
            <a:ext cx="10304959" cy="53965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1338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SzPct val="80000"/>
              <a:buFont typeface="+mj-lt"/>
              <a:buAutoNum type="arabicPeriod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2"/>
              </a:buClr>
            </a:pPr>
            <a:r>
              <a:rPr lang="de-CH" sz="2000" b="1" dirty="0"/>
              <a:t>Nimm Verantwortung an, steh hinter deiner Aufgabe und führe sie rechtzeitig aus</a:t>
            </a:r>
          </a:p>
        </p:txBody>
      </p:sp>
      <p:sp>
        <p:nvSpPr>
          <p:cNvPr id="44" name="Text Placeholder 1">
            <a:extLst>
              <a:ext uri="{FF2B5EF4-FFF2-40B4-BE49-F238E27FC236}">
                <a16:creationId xmlns:a16="http://schemas.microsoft.com/office/drawing/2014/main" id="{935965EE-CD5E-406C-BEB0-21350F4E7089}"/>
              </a:ext>
            </a:extLst>
          </p:cNvPr>
          <p:cNvSpPr txBox="1">
            <a:spLocks/>
          </p:cNvSpPr>
          <p:nvPr/>
        </p:nvSpPr>
        <p:spPr bwMode="gray">
          <a:xfrm>
            <a:off x="1191641" y="3750800"/>
            <a:ext cx="10304959" cy="53965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1338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SzPct val="80000"/>
              <a:buFont typeface="+mj-lt"/>
              <a:buAutoNum type="arabicPeriod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2"/>
              </a:buClr>
            </a:pPr>
            <a:r>
              <a:rPr lang="de-CH" sz="2000" b="1" dirty="0"/>
              <a:t>Triff schnell bewusste Entscheidungen und halte dich an sie </a:t>
            </a:r>
          </a:p>
        </p:txBody>
      </p:sp>
      <p:sp>
        <p:nvSpPr>
          <p:cNvPr id="45" name="Text Placeholder 1">
            <a:extLst>
              <a:ext uri="{FF2B5EF4-FFF2-40B4-BE49-F238E27FC236}">
                <a16:creationId xmlns:a16="http://schemas.microsoft.com/office/drawing/2014/main" id="{CD40FE86-7A3A-4FF6-8FB3-1C33091EC2CF}"/>
              </a:ext>
            </a:extLst>
          </p:cNvPr>
          <p:cNvSpPr txBox="1">
            <a:spLocks/>
          </p:cNvSpPr>
          <p:nvPr/>
        </p:nvSpPr>
        <p:spPr bwMode="gray">
          <a:xfrm>
            <a:off x="1191641" y="4524819"/>
            <a:ext cx="9836937" cy="53965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1338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SzPct val="80000"/>
              <a:buFont typeface="+mj-lt"/>
              <a:buAutoNum type="arabicPeriod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2"/>
              </a:buClr>
            </a:pPr>
            <a:r>
              <a:rPr lang="de-CH" sz="2000" b="1" dirty="0"/>
              <a:t>Behandle alle so, wie du selbst behandelt werden möchtest</a:t>
            </a:r>
          </a:p>
        </p:txBody>
      </p:sp>
      <p:sp>
        <p:nvSpPr>
          <p:cNvPr id="46" name="Text Placeholder 1">
            <a:extLst>
              <a:ext uri="{FF2B5EF4-FFF2-40B4-BE49-F238E27FC236}">
                <a16:creationId xmlns:a16="http://schemas.microsoft.com/office/drawing/2014/main" id="{00907186-C57E-4C72-9B94-5C4B732B309B}"/>
              </a:ext>
            </a:extLst>
          </p:cNvPr>
          <p:cNvSpPr txBox="1">
            <a:spLocks/>
          </p:cNvSpPr>
          <p:nvPr/>
        </p:nvSpPr>
        <p:spPr bwMode="gray">
          <a:xfrm>
            <a:off x="1191641" y="5286971"/>
            <a:ext cx="10304959" cy="53965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1338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SzPct val="80000"/>
              <a:buFont typeface="+mj-lt"/>
              <a:buAutoNum type="arabicPeriod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2"/>
              </a:buClr>
            </a:pPr>
            <a:r>
              <a:rPr lang="de-CH" sz="2000" b="1" dirty="0"/>
              <a:t>Treibe den Erfolg mit Leidenschaft voran bei allem, was wir tun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2043FF3-3686-4D9F-A772-96DC8879329A}"/>
              </a:ext>
            </a:extLst>
          </p:cNvPr>
          <p:cNvSpPr txBox="1"/>
          <p:nvPr/>
        </p:nvSpPr>
        <p:spPr bwMode="gray">
          <a:xfrm>
            <a:off x="9323388" y="6108993"/>
            <a:ext cx="2389236" cy="28803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</a:pPr>
            <a:r>
              <a:rPr lang="en-US" sz="1400" dirty="0"/>
              <a:t>German</a:t>
            </a:r>
          </a:p>
        </p:txBody>
      </p:sp>
    </p:spTree>
    <p:extLst>
      <p:ext uri="{BB962C8B-B14F-4D97-AF65-F5344CB8AC3E}">
        <p14:creationId xmlns:p14="http://schemas.microsoft.com/office/powerpoint/2010/main" val="315337803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AEAD8AF-BA99-4929-9031-7F371AE46849}"/>
              </a:ext>
            </a:extLst>
          </p:cNvPr>
          <p:cNvSpPr/>
          <p:nvPr/>
        </p:nvSpPr>
        <p:spPr>
          <a:xfrm>
            <a:off x="0" y="1316765"/>
            <a:ext cx="12192000" cy="467075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400"/>
              </a:spcBef>
              <a:spcAft>
                <a:spcPts val="400"/>
              </a:spcAft>
            </a:pPr>
            <a:endParaRPr lang="en-US" sz="1867" b="1" dirty="0" err="1">
              <a:solidFill>
                <a:schemeClr val="tx1"/>
              </a:solidFill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A3DE85E-49D0-4E03-B202-64D4525E7EF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91641" y="1480312"/>
            <a:ext cx="10529664" cy="539651"/>
          </a:xfrm>
        </p:spPr>
        <p:txBody>
          <a:bodyPr anchor="ctr" anchorCtr="0"/>
          <a:lstStyle/>
          <a:p>
            <a:pPr>
              <a:buClr>
                <a:schemeClr val="tx2"/>
              </a:buClr>
            </a:pPr>
            <a:r>
              <a:rPr lang="fr-CH" sz="2000" b="1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Faites preuve de curiosité</a:t>
            </a:r>
            <a:endParaRPr lang="en-US" sz="2800" b="1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0395CCE-7576-499D-8DD9-DD2913A45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CH" b="1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Le modèle du succès d’Oerlikon</a:t>
            </a:r>
            <a:endParaRPr lang="de-CH" dirty="0"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12" name="Gruppieren 24">
            <a:extLst>
              <a:ext uri="{FF2B5EF4-FFF2-40B4-BE49-F238E27FC236}">
                <a16:creationId xmlns:a16="http://schemas.microsoft.com/office/drawing/2014/main" id="{3FFA7948-74F0-4A21-B3A2-0AF59AD6A430}"/>
              </a:ext>
            </a:extLst>
          </p:cNvPr>
          <p:cNvGrpSpPr>
            <a:grpSpLocks/>
          </p:cNvGrpSpPr>
          <p:nvPr/>
        </p:nvGrpSpPr>
        <p:grpSpPr>
          <a:xfrm>
            <a:off x="479376" y="1480312"/>
            <a:ext cx="542296" cy="542296"/>
            <a:chOff x="9325227" y="1375673"/>
            <a:chExt cx="216000" cy="216000"/>
          </a:xfrm>
        </p:grpSpPr>
        <p:sp>
          <p:nvSpPr>
            <p:cNvPr id="13" name="Rectangle 20">
              <a:extLst>
                <a:ext uri="{FF2B5EF4-FFF2-40B4-BE49-F238E27FC236}">
                  <a16:creationId xmlns:a16="http://schemas.microsoft.com/office/drawing/2014/main" id="{06CDE221-3E69-4A04-ACBF-B361338F6E4D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14" name="Group 21">
              <a:extLst>
                <a:ext uri="{FF2B5EF4-FFF2-40B4-BE49-F238E27FC236}">
                  <a16:creationId xmlns:a16="http://schemas.microsoft.com/office/drawing/2014/main" id="{69B89925-CD51-4065-8AB3-5678914F4315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15" name="Arrow: Chevron 22">
                <a:extLst>
                  <a:ext uri="{FF2B5EF4-FFF2-40B4-BE49-F238E27FC236}">
                    <a16:creationId xmlns:a16="http://schemas.microsoft.com/office/drawing/2014/main" id="{50A71FBB-9065-4455-9357-94970B41FB1E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Arrow: Chevron 23">
                <a:extLst>
                  <a:ext uri="{FF2B5EF4-FFF2-40B4-BE49-F238E27FC236}">
                    <a16:creationId xmlns:a16="http://schemas.microsoft.com/office/drawing/2014/main" id="{AB5C1DDE-9F2F-446C-919D-066FD44C4F82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7" name="Gruppieren 24">
            <a:extLst>
              <a:ext uri="{FF2B5EF4-FFF2-40B4-BE49-F238E27FC236}">
                <a16:creationId xmlns:a16="http://schemas.microsoft.com/office/drawing/2014/main" id="{B8103264-4825-4495-81A8-72CA5E1668B4}"/>
              </a:ext>
            </a:extLst>
          </p:cNvPr>
          <p:cNvGrpSpPr>
            <a:grpSpLocks/>
          </p:cNvGrpSpPr>
          <p:nvPr/>
        </p:nvGrpSpPr>
        <p:grpSpPr>
          <a:xfrm>
            <a:off x="479376" y="5286971"/>
            <a:ext cx="542296" cy="542296"/>
            <a:chOff x="9325227" y="1375673"/>
            <a:chExt cx="216000" cy="216000"/>
          </a:xfrm>
        </p:grpSpPr>
        <p:sp>
          <p:nvSpPr>
            <p:cNvPr id="18" name="Rectangle 20">
              <a:extLst>
                <a:ext uri="{FF2B5EF4-FFF2-40B4-BE49-F238E27FC236}">
                  <a16:creationId xmlns:a16="http://schemas.microsoft.com/office/drawing/2014/main" id="{AD7E72E9-DC54-40AA-AD4F-FEEC0225CE94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19" name="Group 21">
              <a:extLst>
                <a:ext uri="{FF2B5EF4-FFF2-40B4-BE49-F238E27FC236}">
                  <a16:creationId xmlns:a16="http://schemas.microsoft.com/office/drawing/2014/main" id="{473E7941-BFB7-46BA-AC66-182544E190CE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20" name="Arrow: Chevron 22">
                <a:extLst>
                  <a:ext uri="{FF2B5EF4-FFF2-40B4-BE49-F238E27FC236}">
                    <a16:creationId xmlns:a16="http://schemas.microsoft.com/office/drawing/2014/main" id="{B780FAC4-C2B8-4B10-8A59-42A08F31F08E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Arrow: Chevron 23">
                <a:extLst>
                  <a:ext uri="{FF2B5EF4-FFF2-40B4-BE49-F238E27FC236}">
                    <a16:creationId xmlns:a16="http://schemas.microsoft.com/office/drawing/2014/main" id="{5BDF8DA3-97D4-4FBE-9665-91C67AC4BF04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2" name="Gruppieren 24">
            <a:extLst>
              <a:ext uri="{FF2B5EF4-FFF2-40B4-BE49-F238E27FC236}">
                <a16:creationId xmlns:a16="http://schemas.microsoft.com/office/drawing/2014/main" id="{5BCB9B84-58C4-4746-8D47-5CDAFABE786D}"/>
              </a:ext>
            </a:extLst>
          </p:cNvPr>
          <p:cNvGrpSpPr>
            <a:grpSpLocks/>
          </p:cNvGrpSpPr>
          <p:nvPr/>
        </p:nvGrpSpPr>
        <p:grpSpPr>
          <a:xfrm>
            <a:off x="479376" y="2229588"/>
            <a:ext cx="542296" cy="542296"/>
            <a:chOff x="9325227" y="1375673"/>
            <a:chExt cx="216000" cy="216000"/>
          </a:xfrm>
        </p:grpSpPr>
        <p:sp>
          <p:nvSpPr>
            <p:cNvPr id="23" name="Rectangle 20">
              <a:extLst>
                <a:ext uri="{FF2B5EF4-FFF2-40B4-BE49-F238E27FC236}">
                  <a16:creationId xmlns:a16="http://schemas.microsoft.com/office/drawing/2014/main" id="{5EE4219D-AEDF-4317-A4BE-1371583CF6F7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24" name="Group 21">
              <a:extLst>
                <a:ext uri="{FF2B5EF4-FFF2-40B4-BE49-F238E27FC236}">
                  <a16:creationId xmlns:a16="http://schemas.microsoft.com/office/drawing/2014/main" id="{FFAE4B45-B5FC-48E5-BDD3-BD3D641BC61D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25" name="Arrow: Chevron 22">
                <a:extLst>
                  <a:ext uri="{FF2B5EF4-FFF2-40B4-BE49-F238E27FC236}">
                    <a16:creationId xmlns:a16="http://schemas.microsoft.com/office/drawing/2014/main" id="{063FC010-8190-4DBB-9DF1-8B5299E7A2DC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Arrow: Chevron 23">
                <a:extLst>
                  <a:ext uri="{FF2B5EF4-FFF2-40B4-BE49-F238E27FC236}">
                    <a16:creationId xmlns:a16="http://schemas.microsoft.com/office/drawing/2014/main" id="{F574BC38-8191-4935-A492-9580F11109C0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7" name="Gruppieren 24">
            <a:extLst>
              <a:ext uri="{FF2B5EF4-FFF2-40B4-BE49-F238E27FC236}">
                <a16:creationId xmlns:a16="http://schemas.microsoft.com/office/drawing/2014/main" id="{B155A6D5-C6DF-4250-B871-0B60E5E8488B}"/>
              </a:ext>
            </a:extLst>
          </p:cNvPr>
          <p:cNvGrpSpPr>
            <a:grpSpLocks/>
          </p:cNvGrpSpPr>
          <p:nvPr/>
        </p:nvGrpSpPr>
        <p:grpSpPr>
          <a:xfrm>
            <a:off x="478367" y="2982715"/>
            <a:ext cx="542296" cy="542296"/>
            <a:chOff x="9325227" y="1375673"/>
            <a:chExt cx="216000" cy="216000"/>
          </a:xfrm>
        </p:grpSpPr>
        <p:sp>
          <p:nvSpPr>
            <p:cNvPr id="28" name="Rectangle 20">
              <a:extLst>
                <a:ext uri="{FF2B5EF4-FFF2-40B4-BE49-F238E27FC236}">
                  <a16:creationId xmlns:a16="http://schemas.microsoft.com/office/drawing/2014/main" id="{099EF4B9-8054-4C03-B57B-05991E065A73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29" name="Group 21">
              <a:extLst>
                <a:ext uri="{FF2B5EF4-FFF2-40B4-BE49-F238E27FC236}">
                  <a16:creationId xmlns:a16="http://schemas.microsoft.com/office/drawing/2014/main" id="{0B389EC4-BBAF-4EF9-8A44-6F1D6A63DE16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30" name="Arrow: Chevron 22">
                <a:extLst>
                  <a:ext uri="{FF2B5EF4-FFF2-40B4-BE49-F238E27FC236}">
                    <a16:creationId xmlns:a16="http://schemas.microsoft.com/office/drawing/2014/main" id="{A82CA368-8A3D-4A0D-8A3C-E4E7A8126C19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Arrow: Chevron 23">
                <a:extLst>
                  <a:ext uri="{FF2B5EF4-FFF2-40B4-BE49-F238E27FC236}">
                    <a16:creationId xmlns:a16="http://schemas.microsoft.com/office/drawing/2014/main" id="{30767072-D28C-459F-8FFC-47657452853B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2" name="Gruppieren 24">
            <a:extLst>
              <a:ext uri="{FF2B5EF4-FFF2-40B4-BE49-F238E27FC236}">
                <a16:creationId xmlns:a16="http://schemas.microsoft.com/office/drawing/2014/main" id="{822557C6-1821-4C98-8CE7-C6B55C6E0D31}"/>
              </a:ext>
            </a:extLst>
          </p:cNvPr>
          <p:cNvGrpSpPr>
            <a:grpSpLocks/>
          </p:cNvGrpSpPr>
          <p:nvPr/>
        </p:nvGrpSpPr>
        <p:grpSpPr>
          <a:xfrm>
            <a:off x="470695" y="3750800"/>
            <a:ext cx="542296" cy="542296"/>
            <a:chOff x="9325227" y="1375673"/>
            <a:chExt cx="216000" cy="216000"/>
          </a:xfrm>
        </p:grpSpPr>
        <p:sp>
          <p:nvSpPr>
            <p:cNvPr id="33" name="Rectangle 20">
              <a:extLst>
                <a:ext uri="{FF2B5EF4-FFF2-40B4-BE49-F238E27FC236}">
                  <a16:creationId xmlns:a16="http://schemas.microsoft.com/office/drawing/2014/main" id="{65966D4E-B149-414F-A8FF-0D4ABC4FF5E1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34" name="Group 21">
              <a:extLst>
                <a:ext uri="{FF2B5EF4-FFF2-40B4-BE49-F238E27FC236}">
                  <a16:creationId xmlns:a16="http://schemas.microsoft.com/office/drawing/2014/main" id="{43D39EBB-6E9E-4010-B87E-B8724D2923AC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35" name="Arrow: Chevron 22">
                <a:extLst>
                  <a:ext uri="{FF2B5EF4-FFF2-40B4-BE49-F238E27FC236}">
                    <a16:creationId xmlns:a16="http://schemas.microsoft.com/office/drawing/2014/main" id="{41D6CBE1-7335-4646-A1C0-EC66E526C73E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Arrow: Chevron 23">
                <a:extLst>
                  <a:ext uri="{FF2B5EF4-FFF2-40B4-BE49-F238E27FC236}">
                    <a16:creationId xmlns:a16="http://schemas.microsoft.com/office/drawing/2014/main" id="{234370BD-6F47-4EA5-BE8D-0055CBDC5C72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7" name="Gruppieren 24">
            <a:extLst>
              <a:ext uri="{FF2B5EF4-FFF2-40B4-BE49-F238E27FC236}">
                <a16:creationId xmlns:a16="http://schemas.microsoft.com/office/drawing/2014/main" id="{898A187A-3BF9-4BF2-9C19-66228E80F404}"/>
              </a:ext>
            </a:extLst>
          </p:cNvPr>
          <p:cNvGrpSpPr>
            <a:grpSpLocks/>
          </p:cNvGrpSpPr>
          <p:nvPr/>
        </p:nvGrpSpPr>
        <p:grpSpPr>
          <a:xfrm>
            <a:off x="470695" y="4518885"/>
            <a:ext cx="542296" cy="542296"/>
            <a:chOff x="9325227" y="1375673"/>
            <a:chExt cx="216000" cy="216000"/>
          </a:xfrm>
        </p:grpSpPr>
        <p:sp>
          <p:nvSpPr>
            <p:cNvPr id="38" name="Rectangle 20">
              <a:extLst>
                <a:ext uri="{FF2B5EF4-FFF2-40B4-BE49-F238E27FC236}">
                  <a16:creationId xmlns:a16="http://schemas.microsoft.com/office/drawing/2014/main" id="{D2D137C9-E499-416B-AC3D-742B1910DE3F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39" name="Group 21">
              <a:extLst>
                <a:ext uri="{FF2B5EF4-FFF2-40B4-BE49-F238E27FC236}">
                  <a16:creationId xmlns:a16="http://schemas.microsoft.com/office/drawing/2014/main" id="{490B13B7-2D51-4767-A4EF-F4D7E53408B3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40" name="Arrow: Chevron 22">
                <a:extLst>
                  <a:ext uri="{FF2B5EF4-FFF2-40B4-BE49-F238E27FC236}">
                    <a16:creationId xmlns:a16="http://schemas.microsoft.com/office/drawing/2014/main" id="{822757F0-B385-4CB4-AF4A-67892AD280D2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Arrow: Chevron 23">
                <a:extLst>
                  <a:ext uri="{FF2B5EF4-FFF2-40B4-BE49-F238E27FC236}">
                    <a16:creationId xmlns:a16="http://schemas.microsoft.com/office/drawing/2014/main" id="{B1D48B40-A8F0-42FA-9A8C-1C7CD9D65B97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42" name="Text Placeholder 1">
            <a:extLst>
              <a:ext uri="{FF2B5EF4-FFF2-40B4-BE49-F238E27FC236}">
                <a16:creationId xmlns:a16="http://schemas.microsoft.com/office/drawing/2014/main" id="{4542D3A3-712A-4B2E-9A80-8E832AC4129A}"/>
              </a:ext>
            </a:extLst>
          </p:cNvPr>
          <p:cNvSpPr txBox="1">
            <a:spLocks/>
          </p:cNvSpPr>
          <p:nvPr/>
        </p:nvSpPr>
        <p:spPr bwMode="gray">
          <a:xfrm>
            <a:off x="1191641" y="2229588"/>
            <a:ext cx="10529664" cy="53965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1338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SzPct val="80000"/>
              <a:buFont typeface="+mj-lt"/>
              <a:buAutoNum type="arabicPeriod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CH" sz="2000" b="1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Adoptez l’esprit d’équipe Oerlikon pour créer de la valeur pour nos clients</a:t>
            </a:r>
            <a:endParaRPr lang="de-CH" sz="2000" dirty="0"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3" name="Text Placeholder 1">
            <a:extLst>
              <a:ext uri="{FF2B5EF4-FFF2-40B4-BE49-F238E27FC236}">
                <a16:creationId xmlns:a16="http://schemas.microsoft.com/office/drawing/2014/main" id="{9CC16C11-6BC1-4ACA-BAF4-6FDAA24D182B}"/>
              </a:ext>
            </a:extLst>
          </p:cNvPr>
          <p:cNvSpPr txBox="1">
            <a:spLocks/>
          </p:cNvSpPr>
          <p:nvPr/>
        </p:nvSpPr>
        <p:spPr bwMode="gray">
          <a:xfrm>
            <a:off x="1191641" y="2982715"/>
            <a:ext cx="10529664" cy="53965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1338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SzPct val="80000"/>
              <a:buFont typeface="+mj-lt"/>
              <a:buAutoNum type="arabicPeriod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CH" sz="2000" b="1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Soyez fier de vos tâches, croyez en vous et respectez les délais</a:t>
            </a:r>
            <a:endParaRPr lang="de-CH" sz="2000" dirty="0"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4" name="Text Placeholder 1">
            <a:extLst>
              <a:ext uri="{FF2B5EF4-FFF2-40B4-BE49-F238E27FC236}">
                <a16:creationId xmlns:a16="http://schemas.microsoft.com/office/drawing/2014/main" id="{935965EE-CD5E-406C-BEB0-21350F4E7089}"/>
              </a:ext>
            </a:extLst>
          </p:cNvPr>
          <p:cNvSpPr txBox="1">
            <a:spLocks/>
          </p:cNvSpPr>
          <p:nvPr/>
        </p:nvSpPr>
        <p:spPr bwMode="gray">
          <a:xfrm>
            <a:off x="1191641" y="3750800"/>
            <a:ext cx="10529664" cy="53965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1338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SzPct val="80000"/>
              <a:buFont typeface="+mj-lt"/>
              <a:buAutoNum type="arabicPeriod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CH" sz="2000" b="1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Décidez vite et en toute conscience</a:t>
            </a:r>
            <a:endParaRPr lang="de-CH" sz="2000" dirty="0"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5" name="Text Placeholder 1">
            <a:extLst>
              <a:ext uri="{FF2B5EF4-FFF2-40B4-BE49-F238E27FC236}">
                <a16:creationId xmlns:a16="http://schemas.microsoft.com/office/drawing/2014/main" id="{CD40FE86-7A3A-4FF6-8FB3-1C33091EC2CF}"/>
              </a:ext>
            </a:extLst>
          </p:cNvPr>
          <p:cNvSpPr txBox="1">
            <a:spLocks/>
          </p:cNvSpPr>
          <p:nvPr/>
        </p:nvSpPr>
        <p:spPr bwMode="gray">
          <a:xfrm>
            <a:off x="1191641" y="4524819"/>
            <a:ext cx="10529664" cy="53965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1338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SzPct val="80000"/>
              <a:buFont typeface="+mj-lt"/>
              <a:buAutoNum type="arabicPeriod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CH" sz="2000" b="1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Soyons tous reconnaissant les uns envers les autres d’assurer le succès de l’entreprise</a:t>
            </a:r>
            <a:endParaRPr lang="de-CH" sz="2000" dirty="0"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6" name="Text Placeholder 1">
            <a:extLst>
              <a:ext uri="{FF2B5EF4-FFF2-40B4-BE49-F238E27FC236}">
                <a16:creationId xmlns:a16="http://schemas.microsoft.com/office/drawing/2014/main" id="{00907186-C57E-4C72-9B94-5C4B732B309B}"/>
              </a:ext>
            </a:extLst>
          </p:cNvPr>
          <p:cNvSpPr txBox="1">
            <a:spLocks/>
          </p:cNvSpPr>
          <p:nvPr/>
        </p:nvSpPr>
        <p:spPr bwMode="gray">
          <a:xfrm>
            <a:off x="1191641" y="5286971"/>
            <a:ext cx="10529664" cy="53965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1338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SzPct val="80000"/>
              <a:buFont typeface="+mj-lt"/>
              <a:buAutoNum type="arabicPeriod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CH" sz="2000" b="1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La passion est la clé de notre succès</a:t>
            </a:r>
            <a:endParaRPr lang="de-CH" sz="2000" dirty="0"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906067-E3E7-4C0A-B797-369B14FF152B}"/>
              </a:ext>
            </a:extLst>
          </p:cNvPr>
          <p:cNvSpPr txBox="1"/>
          <p:nvPr/>
        </p:nvSpPr>
        <p:spPr bwMode="gray">
          <a:xfrm>
            <a:off x="9323388" y="6108993"/>
            <a:ext cx="2389236" cy="28803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</a:pPr>
            <a:r>
              <a:rPr lang="en-US" sz="1400" dirty="0"/>
              <a:t>French</a:t>
            </a:r>
          </a:p>
        </p:txBody>
      </p:sp>
    </p:spTree>
    <p:extLst>
      <p:ext uri="{BB962C8B-B14F-4D97-AF65-F5344CB8AC3E}">
        <p14:creationId xmlns:p14="http://schemas.microsoft.com/office/powerpoint/2010/main" val="173228765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AEAD8AF-BA99-4929-9031-7F371AE46849}"/>
              </a:ext>
            </a:extLst>
          </p:cNvPr>
          <p:cNvSpPr/>
          <p:nvPr/>
        </p:nvSpPr>
        <p:spPr>
          <a:xfrm>
            <a:off x="0" y="1316765"/>
            <a:ext cx="12192000" cy="467075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400"/>
              </a:spcBef>
              <a:spcAft>
                <a:spcPts val="400"/>
              </a:spcAft>
            </a:pPr>
            <a:endParaRPr lang="en-US" sz="1867" b="1" dirty="0" err="1">
              <a:solidFill>
                <a:schemeClr val="tx1"/>
              </a:solidFill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A3DE85E-49D0-4E03-B202-64D4525E7EF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91641" y="1480312"/>
            <a:ext cx="10529664" cy="539651"/>
          </a:xfrm>
        </p:spPr>
        <p:txBody>
          <a:bodyPr anchor="ctr" anchorCtr="0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Guarda </a:t>
            </a:r>
            <a:r>
              <a:rPr lang="en-US" sz="2000" b="1" dirty="0" err="1"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oltre</a:t>
            </a:r>
            <a:endParaRPr lang="de-CH" sz="2000" dirty="0">
              <a:effectLst/>
              <a:latin typeface="+mj-lt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0395CCE-7576-499D-8DD9-DD2913A45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b="1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Il modello di successo di Oerlikon</a:t>
            </a:r>
            <a:endParaRPr lang="de-CH" dirty="0"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12" name="Gruppieren 24">
            <a:extLst>
              <a:ext uri="{FF2B5EF4-FFF2-40B4-BE49-F238E27FC236}">
                <a16:creationId xmlns:a16="http://schemas.microsoft.com/office/drawing/2014/main" id="{3FFA7948-74F0-4A21-B3A2-0AF59AD6A430}"/>
              </a:ext>
            </a:extLst>
          </p:cNvPr>
          <p:cNvGrpSpPr>
            <a:grpSpLocks/>
          </p:cNvGrpSpPr>
          <p:nvPr/>
        </p:nvGrpSpPr>
        <p:grpSpPr>
          <a:xfrm>
            <a:off x="479376" y="1480312"/>
            <a:ext cx="542296" cy="542296"/>
            <a:chOff x="9325227" y="1375673"/>
            <a:chExt cx="216000" cy="216000"/>
          </a:xfrm>
        </p:grpSpPr>
        <p:sp>
          <p:nvSpPr>
            <p:cNvPr id="13" name="Rectangle 20">
              <a:extLst>
                <a:ext uri="{FF2B5EF4-FFF2-40B4-BE49-F238E27FC236}">
                  <a16:creationId xmlns:a16="http://schemas.microsoft.com/office/drawing/2014/main" id="{06CDE221-3E69-4A04-ACBF-B361338F6E4D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14" name="Group 21">
              <a:extLst>
                <a:ext uri="{FF2B5EF4-FFF2-40B4-BE49-F238E27FC236}">
                  <a16:creationId xmlns:a16="http://schemas.microsoft.com/office/drawing/2014/main" id="{69B89925-CD51-4065-8AB3-5678914F4315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15" name="Arrow: Chevron 22">
                <a:extLst>
                  <a:ext uri="{FF2B5EF4-FFF2-40B4-BE49-F238E27FC236}">
                    <a16:creationId xmlns:a16="http://schemas.microsoft.com/office/drawing/2014/main" id="{50A71FBB-9065-4455-9357-94970B41FB1E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Arrow: Chevron 23">
                <a:extLst>
                  <a:ext uri="{FF2B5EF4-FFF2-40B4-BE49-F238E27FC236}">
                    <a16:creationId xmlns:a16="http://schemas.microsoft.com/office/drawing/2014/main" id="{AB5C1DDE-9F2F-446C-919D-066FD44C4F82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7" name="Gruppieren 24">
            <a:extLst>
              <a:ext uri="{FF2B5EF4-FFF2-40B4-BE49-F238E27FC236}">
                <a16:creationId xmlns:a16="http://schemas.microsoft.com/office/drawing/2014/main" id="{B8103264-4825-4495-81A8-72CA5E1668B4}"/>
              </a:ext>
            </a:extLst>
          </p:cNvPr>
          <p:cNvGrpSpPr>
            <a:grpSpLocks/>
          </p:cNvGrpSpPr>
          <p:nvPr/>
        </p:nvGrpSpPr>
        <p:grpSpPr>
          <a:xfrm>
            <a:off x="479376" y="5286971"/>
            <a:ext cx="542296" cy="542296"/>
            <a:chOff x="9325227" y="1375673"/>
            <a:chExt cx="216000" cy="216000"/>
          </a:xfrm>
        </p:grpSpPr>
        <p:sp>
          <p:nvSpPr>
            <p:cNvPr id="18" name="Rectangle 20">
              <a:extLst>
                <a:ext uri="{FF2B5EF4-FFF2-40B4-BE49-F238E27FC236}">
                  <a16:creationId xmlns:a16="http://schemas.microsoft.com/office/drawing/2014/main" id="{AD7E72E9-DC54-40AA-AD4F-FEEC0225CE94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19" name="Group 21">
              <a:extLst>
                <a:ext uri="{FF2B5EF4-FFF2-40B4-BE49-F238E27FC236}">
                  <a16:creationId xmlns:a16="http://schemas.microsoft.com/office/drawing/2014/main" id="{473E7941-BFB7-46BA-AC66-182544E190CE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20" name="Arrow: Chevron 22">
                <a:extLst>
                  <a:ext uri="{FF2B5EF4-FFF2-40B4-BE49-F238E27FC236}">
                    <a16:creationId xmlns:a16="http://schemas.microsoft.com/office/drawing/2014/main" id="{B780FAC4-C2B8-4B10-8A59-42A08F31F08E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Arrow: Chevron 23">
                <a:extLst>
                  <a:ext uri="{FF2B5EF4-FFF2-40B4-BE49-F238E27FC236}">
                    <a16:creationId xmlns:a16="http://schemas.microsoft.com/office/drawing/2014/main" id="{5BDF8DA3-97D4-4FBE-9665-91C67AC4BF04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2" name="Gruppieren 24">
            <a:extLst>
              <a:ext uri="{FF2B5EF4-FFF2-40B4-BE49-F238E27FC236}">
                <a16:creationId xmlns:a16="http://schemas.microsoft.com/office/drawing/2014/main" id="{5BCB9B84-58C4-4746-8D47-5CDAFABE786D}"/>
              </a:ext>
            </a:extLst>
          </p:cNvPr>
          <p:cNvGrpSpPr>
            <a:grpSpLocks/>
          </p:cNvGrpSpPr>
          <p:nvPr/>
        </p:nvGrpSpPr>
        <p:grpSpPr>
          <a:xfrm>
            <a:off x="479376" y="2229588"/>
            <a:ext cx="542296" cy="542296"/>
            <a:chOff x="9325227" y="1375673"/>
            <a:chExt cx="216000" cy="216000"/>
          </a:xfrm>
        </p:grpSpPr>
        <p:sp>
          <p:nvSpPr>
            <p:cNvPr id="23" name="Rectangle 20">
              <a:extLst>
                <a:ext uri="{FF2B5EF4-FFF2-40B4-BE49-F238E27FC236}">
                  <a16:creationId xmlns:a16="http://schemas.microsoft.com/office/drawing/2014/main" id="{5EE4219D-AEDF-4317-A4BE-1371583CF6F7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24" name="Group 21">
              <a:extLst>
                <a:ext uri="{FF2B5EF4-FFF2-40B4-BE49-F238E27FC236}">
                  <a16:creationId xmlns:a16="http://schemas.microsoft.com/office/drawing/2014/main" id="{FFAE4B45-B5FC-48E5-BDD3-BD3D641BC61D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25" name="Arrow: Chevron 22">
                <a:extLst>
                  <a:ext uri="{FF2B5EF4-FFF2-40B4-BE49-F238E27FC236}">
                    <a16:creationId xmlns:a16="http://schemas.microsoft.com/office/drawing/2014/main" id="{063FC010-8190-4DBB-9DF1-8B5299E7A2DC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Arrow: Chevron 23">
                <a:extLst>
                  <a:ext uri="{FF2B5EF4-FFF2-40B4-BE49-F238E27FC236}">
                    <a16:creationId xmlns:a16="http://schemas.microsoft.com/office/drawing/2014/main" id="{F574BC38-8191-4935-A492-9580F11109C0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7" name="Gruppieren 24">
            <a:extLst>
              <a:ext uri="{FF2B5EF4-FFF2-40B4-BE49-F238E27FC236}">
                <a16:creationId xmlns:a16="http://schemas.microsoft.com/office/drawing/2014/main" id="{B155A6D5-C6DF-4250-B871-0B60E5E8488B}"/>
              </a:ext>
            </a:extLst>
          </p:cNvPr>
          <p:cNvGrpSpPr>
            <a:grpSpLocks/>
          </p:cNvGrpSpPr>
          <p:nvPr/>
        </p:nvGrpSpPr>
        <p:grpSpPr>
          <a:xfrm>
            <a:off x="478367" y="2982715"/>
            <a:ext cx="542296" cy="542296"/>
            <a:chOff x="9325227" y="1375673"/>
            <a:chExt cx="216000" cy="216000"/>
          </a:xfrm>
        </p:grpSpPr>
        <p:sp>
          <p:nvSpPr>
            <p:cNvPr id="28" name="Rectangle 20">
              <a:extLst>
                <a:ext uri="{FF2B5EF4-FFF2-40B4-BE49-F238E27FC236}">
                  <a16:creationId xmlns:a16="http://schemas.microsoft.com/office/drawing/2014/main" id="{099EF4B9-8054-4C03-B57B-05991E065A73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29" name="Group 21">
              <a:extLst>
                <a:ext uri="{FF2B5EF4-FFF2-40B4-BE49-F238E27FC236}">
                  <a16:creationId xmlns:a16="http://schemas.microsoft.com/office/drawing/2014/main" id="{0B389EC4-BBAF-4EF9-8A44-6F1D6A63DE16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30" name="Arrow: Chevron 22">
                <a:extLst>
                  <a:ext uri="{FF2B5EF4-FFF2-40B4-BE49-F238E27FC236}">
                    <a16:creationId xmlns:a16="http://schemas.microsoft.com/office/drawing/2014/main" id="{A82CA368-8A3D-4A0D-8A3C-E4E7A8126C19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Arrow: Chevron 23">
                <a:extLst>
                  <a:ext uri="{FF2B5EF4-FFF2-40B4-BE49-F238E27FC236}">
                    <a16:creationId xmlns:a16="http://schemas.microsoft.com/office/drawing/2014/main" id="{30767072-D28C-459F-8FFC-47657452853B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2" name="Gruppieren 24">
            <a:extLst>
              <a:ext uri="{FF2B5EF4-FFF2-40B4-BE49-F238E27FC236}">
                <a16:creationId xmlns:a16="http://schemas.microsoft.com/office/drawing/2014/main" id="{822557C6-1821-4C98-8CE7-C6B55C6E0D31}"/>
              </a:ext>
            </a:extLst>
          </p:cNvPr>
          <p:cNvGrpSpPr>
            <a:grpSpLocks/>
          </p:cNvGrpSpPr>
          <p:nvPr/>
        </p:nvGrpSpPr>
        <p:grpSpPr>
          <a:xfrm>
            <a:off x="470695" y="3750800"/>
            <a:ext cx="542296" cy="542296"/>
            <a:chOff x="9325227" y="1375673"/>
            <a:chExt cx="216000" cy="216000"/>
          </a:xfrm>
        </p:grpSpPr>
        <p:sp>
          <p:nvSpPr>
            <p:cNvPr id="33" name="Rectangle 20">
              <a:extLst>
                <a:ext uri="{FF2B5EF4-FFF2-40B4-BE49-F238E27FC236}">
                  <a16:creationId xmlns:a16="http://schemas.microsoft.com/office/drawing/2014/main" id="{65966D4E-B149-414F-A8FF-0D4ABC4FF5E1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34" name="Group 21">
              <a:extLst>
                <a:ext uri="{FF2B5EF4-FFF2-40B4-BE49-F238E27FC236}">
                  <a16:creationId xmlns:a16="http://schemas.microsoft.com/office/drawing/2014/main" id="{43D39EBB-6E9E-4010-B87E-B8724D2923AC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35" name="Arrow: Chevron 22">
                <a:extLst>
                  <a:ext uri="{FF2B5EF4-FFF2-40B4-BE49-F238E27FC236}">
                    <a16:creationId xmlns:a16="http://schemas.microsoft.com/office/drawing/2014/main" id="{41D6CBE1-7335-4646-A1C0-EC66E526C73E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Arrow: Chevron 23">
                <a:extLst>
                  <a:ext uri="{FF2B5EF4-FFF2-40B4-BE49-F238E27FC236}">
                    <a16:creationId xmlns:a16="http://schemas.microsoft.com/office/drawing/2014/main" id="{234370BD-6F47-4EA5-BE8D-0055CBDC5C72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7" name="Gruppieren 24">
            <a:extLst>
              <a:ext uri="{FF2B5EF4-FFF2-40B4-BE49-F238E27FC236}">
                <a16:creationId xmlns:a16="http://schemas.microsoft.com/office/drawing/2014/main" id="{898A187A-3BF9-4BF2-9C19-66228E80F404}"/>
              </a:ext>
            </a:extLst>
          </p:cNvPr>
          <p:cNvGrpSpPr>
            <a:grpSpLocks/>
          </p:cNvGrpSpPr>
          <p:nvPr/>
        </p:nvGrpSpPr>
        <p:grpSpPr>
          <a:xfrm>
            <a:off x="470695" y="4518885"/>
            <a:ext cx="542296" cy="542296"/>
            <a:chOff x="9325227" y="1375673"/>
            <a:chExt cx="216000" cy="216000"/>
          </a:xfrm>
        </p:grpSpPr>
        <p:sp>
          <p:nvSpPr>
            <p:cNvPr id="38" name="Rectangle 20">
              <a:extLst>
                <a:ext uri="{FF2B5EF4-FFF2-40B4-BE49-F238E27FC236}">
                  <a16:creationId xmlns:a16="http://schemas.microsoft.com/office/drawing/2014/main" id="{D2D137C9-E499-416B-AC3D-742B1910DE3F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39" name="Group 21">
              <a:extLst>
                <a:ext uri="{FF2B5EF4-FFF2-40B4-BE49-F238E27FC236}">
                  <a16:creationId xmlns:a16="http://schemas.microsoft.com/office/drawing/2014/main" id="{490B13B7-2D51-4767-A4EF-F4D7E53408B3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40" name="Arrow: Chevron 22">
                <a:extLst>
                  <a:ext uri="{FF2B5EF4-FFF2-40B4-BE49-F238E27FC236}">
                    <a16:creationId xmlns:a16="http://schemas.microsoft.com/office/drawing/2014/main" id="{822757F0-B385-4CB4-AF4A-67892AD280D2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Arrow: Chevron 23">
                <a:extLst>
                  <a:ext uri="{FF2B5EF4-FFF2-40B4-BE49-F238E27FC236}">
                    <a16:creationId xmlns:a16="http://schemas.microsoft.com/office/drawing/2014/main" id="{B1D48B40-A8F0-42FA-9A8C-1C7CD9D65B97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42" name="Text Placeholder 1">
            <a:extLst>
              <a:ext uri="{FF2B5EF4-FFF2-40B4-BE49-F238E27FC236}">
                <a16:creationId xmlns:a16="http://schemas.microsoft.com/office/drawing/2014/main" id="{4542D3A3-712A-4B2E-9A80-8E832AC4129A}"/>
              </a:ext>
            </a:extLst>
          </p:cNvPr>
          <p:cNvSpPr txBox="1">
            <a:spLocks/>
          </p:cNvSpPr>
          <p:nvPr/>
        </p:nvSpPr>
        <p:spPr bwMode="gray">
          <a:xfrm>
            <a:off x="1191641" y="2229588"/>
            <a:ext cx="10529664" cy="53965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1338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SzPct val="80000"/>
              <a:buFont typeface="+mj-lt"/>
              <a:buAutoNum type="arabicPeriod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b="1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Un UNICO team Oerlikon, un UNICO obiettivo: la soddisfazione dei clienti</a:t>
            </a:r>
            <a:endParaRPr lang="de-CH" sz="2000" dirty="0"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3" name="Text Placeholder 1">
            <a:extLst>
              <a:ext uri="{FF2B5EF4-FFF2-40B4-BE49-F238E27FC236}">
                <a16:creationId xmlns:a16="http://schemas.microsoft.com/office/drawing/2014/main" id="{9CC16C11-6BC1-4ACA-BAF4-6FDAA24D182B}"/>
              </a:ext>
            </a:extLst>
          </p:cNvPr>
          <p:cNvSpPr txBox="1">
            <a:spLocks/>
          </p:cNvSpPr>
          <p:nvPr/>
        </p:nvSpPr>
        <p:spPr bwMode="gray">
          <a:xfrm>
            <a:off x="1191641" y="2982715"/>
            <a:ext cx="10529664" cy="53965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1338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SzPct val="80000"/>
              <a:buFont typeface="+mj-lt"/>
              <a:buAutoNum type="arabicPeriod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b="1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Fai tuoi gli obiettivi e portali a termine con sicurezza e costanza</a:t>
            </a:r>
            <a:endParaRPr lang="de-CH" sz="2000" dirty="0"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4" name="Text Placeholder 1">
            <a:extLst>
              <a:ext uri="{FF2B5EF4-FFF2-40B4-BE49-F238E27FC236}">
                <a16:creationId xmlns:a16="http://schemas.microsoft.com/office/drawing/2014/main" id="{935965EE-CD5E-406C-BEB0-21350F4E7089}"/>
              </a:ext>
            </a:extLst>
          </p:cNvPr>
          <p:cNvSpPr txBox="1">
            <a:spLocks/>
          </p:cNvSpPr>
          <p:nvPr/>
        </p:nvSpPr>
        <p:spPr bwMode="gray">
          <a:xfrm>
            <a:off x="1191641" y="3750800"/>
            <a:ext cx="10529664" cy="53965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1338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SzPct val="80000"/>
              <a:buFont typeface="+mj-lt"/>
              <a:buAutoNum type="arabicPeriod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b="1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Rifletti, decidi, agisci e non tornare indietro</a:t>
            </a:r>
            <a:endParaRPr lang="de-CH" sz="2000" dirty="0"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5" name="Text Placeholder 1">
            <a:extLst>
              <a:ext uri="{FF2B5EF4-FFF2-40B4-BE49-F238E27FC236}">
                <a16:creationId xmlns:a16="http://schemas.microsoft.com/office/drawing/2014/main" id="{CD40FE86-7A3A-4FF6-8FB3-1C33091EC2CF}"/>
              </a:ext>
            </a:extLst>
          </p:cNvPr>
          <p:cNvSpPr txBox="1">
            <a:spLocks/>
          </p:cNvSpPr>
          <p:nvPr/>
        </p:nvSpPr>
        <p:spPr bwMode="gray">
          <a:xfrm>
            <a:off x="1191641" y="4524819"/>
            <a:ext cx="10529664" cy="53965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1338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SzPct val="80000"/>
              <a:buFont typeface="+mj-lt"/>
              <a:buAutoNum type="arabicPeriod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b="1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Ripaga i tuoi interlocutori con la tua onestà</a:t>
            </a:r>
            <a:endParaRPr lang="de-CH" sz="2000" dirty="0"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6" name="Text Placeholder 1">
            <a:extLst>
              <a:ext uri="{FF2B5EF4-FFF2-40B4-BE49-F238E27FC236}">
                <a16:creationId xmlns:a16="http://schemas.microsoft.com/office/drawing/2014/main" id="{00907186-C57E-4C72-9B94-5C4B732B309B}"/>
              </a:ext>
            </a:extLst>
          </p:cNvPr>
          <p:cNvSpPr txBox="1">
            <a:spLocks/>
          </p:cNvSpPr>
          <p:nvPr/>
        </p:nvSpPr>
        <p:spPr bwMode="gray">
          <a:xfrm>
            <a:off x="1191641" y="5286971"/>
            <a:ext cx="10529664" cy="53965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1338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SzPct val="80000"/>
              <a:buFont typeface="+mj-lt"/>
              <a:buAutoNum type="arabicPeriod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b="1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La passione è il motore del nostro successo: dai il meglio di te</a:t>
            </a:r>
            <a:endParaRPr lang="de-CH" sz="2000" dirty="0"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906067-E3E7-4C0A-B797-369B14FF152B}"/>
              </a:ext>
            </a:extLst>
          </p:cNvPr>
          <p:cNvSpPr txBox="1"/>
          <p:nvPr/>
        </p:nvSpPr>
        <p:spPr bwMode="gray">
          <a:xfrm>
            <a:off x="9323388" y="6108993"/>
            <a:ext cx="2389236" cy="28803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</a:pPr>
            <a:r>
              <a:rPr lang="en-US" sz="1400" dirty="0"/>
              <a:t>Italian</a:t>
            </a:r>
          </a:p>
        </p:txBody>
      </p:sp>
    </p:spTree>
    <p:extLst>
      <p:ext uri="{BB962C8B-B14F-4D97-AF65-F5344CB8AC3E}">
        <p14:creationId xmlns:p14="http://schemas.microsoft.com/office/powerpoint/2010/main" val="177356654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AEAD8AF-BA99-4929-9031-7F371AE46849}"/>
              </a:ext>
            </a:extLst>
          </p:cNvPr>
          <p:cNvSpPr/>
          <p:nvPr/>
        </p:nvSpPr>
        <p:spPr>
          <a:xfrm>
            <a:off x="0" y="1316765"/>
            <a:ext cx="12192000" cy="467075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400"/>
              </a:spcBef>
              <a:spcAft>
                <a:spcPts val="400"/>
              </a:spcAft>
            </a:pPr>
            <a:endParaRPr lang="en-US" sz="1867" b="1" dirty="0" err="1">
              <a:solidFill>
                <a:schemeClr val="tx1"/>
              </a:solidFill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A3DE85E-49D0-4E03-B202-64D4525E7EF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91641" y="1480312"/>
            <a:ext cx="8116403" cy="539651"/>
          </a:xfrm>
        </p:spPr>
        <p:txBody>
          <a:bodyPr anchor="ctr" anchorCtr="0"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zh-CN" altLang="de-DE" sz="2400" b="1" kern="100" dirty="0">
                <a:latin typeface="DengXian" panose="02010600030101010101" pitchFamily="2" charset="-122"/>
                <a:ea typeface="SimSun" panose="02010600030101010101" pitchFamily="2" charset="-122"/>
                <a:cs typeface="Arial" panose="020B0604020202020204" pitchFamily="34" charset="0"/>
              </a:rPr>
              <a:t>保持好奇心</a:t>
            </a:r>
            <a:endParaRPr lang="de-CH" sz="2400" b="1" kern="100" dirty="0">
              <a:latin typeface="DengXian" panose="02010600030101010101" pitchFamily="2" charset="-122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0395CCE-7576-499D-8DD9-DD2913A45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b="1" kern="100" dirty="0">
                <a:effectLst/>
                <a:latin typeface="DengXian" panose="02010600030101010101" pitchFamily="2" charset="-122"/>
                <a:ea typeface="SimSun" panose="02010600030101010101" pitchFamily="2" charset="-122"/>
                <a:cs typeface="Arial" panose="020B0604020202020204" pitchFamily="34" charset="0"/>
              </a:rPr>
              <a:t>欧瑞康成功模式</a:t>
            </a:r>
            <a:endParaRPr lang="en-US" sz="2800" dirty="0"/>
          </a:p>
        </p:txBody>
      </p:sp>
      <p:grpSp>
        <p:nvGrpSpPr>
          <p:cNvPr id="12" name="Gruppieren 24">
            <a:extLst>
              <a:ext uri="{FF2B5EF4-FFF2-40B4-BE49-F238E27FC236}">
                <a16:creationId xmlns:a16="http://schemas.microsoft.com/office/drawing/2014/main" id="{3FFA7948-74F0-4A21-B3A2-0AF59AD6A430}"/>
              </a:ext>
            </a:extLst>
          </p:cNvPr>
          <p:cNvGrpSpPr>
            <a:grpSpLocks/>
          </p:cNvGrpSpPr>
          <p:nvPr/>
        </p:nvGrpSpPr>
        <p:grpSpPr>
          <a:xfrm>
            <a:off x="479376" y="1480312"/>
            <a:ext cx="542296" cy="542296"/>
            <a:chOff x="9325227" y="1375673"/>
            <a:chExt cx="216000" cy="216000"/>
          </a:xfrm>
        </p:grpSpPr>
        <p:sp>
          <p:nvSpPr>
            <p:cNvPr id="13" name="Rectangle 20">
              <a:extLst>
                <a:ext uri="{FF2B5EF4-FFF2-40B4-BE49-F238E27FC236}">
                  <a16:creationId xmlns:a16="http://schemas.microsoft.com/office/drawing/2014/main" id="{06CDE221-3E69-4A04-ACBF-B361338F6E4D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14" name="Group 21">
              <a:extLst>
                <a:ext uri="{FF2B5EF4-FFF2-40B4-BE49-F238E27FC236}">
                  <a16:creationId xmlns:a16="http://schemas.microsoft.com/office/drawing/2014/main" id="{69B89925-CD51-4065-8AB3-5678914F4315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15" name="Arrow: Chevron 22">
                <a:extLst>
                  <a:ext uri="{FF2B5EF4-FFF2-40B4-BE49-F238E27FC236}">
                    <a16:creationId xmlns:a16="http://schemas.microsoft.com/office/drawing/2014/main" id="{50A71FBB-9065-4455-9357-94970B41FB1E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Arrow: Chevron 23">
                <a:extLst>
                  <a:ext uri="{FF2B5EF4-FFF2-40B4-BE49-F238E27FC236}">
                    <a16:creationId xmlns:a16="http://schemas.microsoft.com/office/drawing/2014/main" id="{AB5C1DDE-9F2F-446C-919D-066FD44C4F82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7" name="Gruppieren 24">
            <a:extLst>
              <a:ext uri="{FF2B5EF4-FFF2-40B4-BE49-F238E27FC236}">
                <a16:creationId xmlns:a16="http://schemas.microsoft.com/office/drawing/2014/main" id="{B8103264-4825-4495-81A8-72CA5E1668B4}"/>
              </a:ext>
            </a:extLst>
          </p:cNvPr>
          <p:cNvGrpSpPr>
            <a:grpSpLocks/>
          </p:cNvGrpSpPr>
          <p:nvPr/>
        </p:nvGrpSpPr>
        <p:grpSpPr>
          <a:xfrm>
            <a:off x="479376" y="5286971"/>
            <a:ext cx="542296" cy="542296"/>
            <a:chOff x="9325227" y="1375673"/>
            <a:chExt cx="216000" cy="216000"/>
          </a:xfrm>
        </p:grpSpPr>
        <p:sp>
          <p:nvSpPr>
            <p:cNvPr id="18" name="Rectangle 20">
              <a:extLst>
                <a:ext uri="{FF2B5EF4-FFF2-40B4-BE49-F238E27FC236}">
                  <a16:creationId xmlns:a16="http://schemas.microsoft.com/office/drawing/2014/main" id="{AD7E72E9-DC54-40AA-AD4F-FEEC0225CE94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19" name="Group 21">
              <a:extLst>
                <a:ext uri="{FF2B5EF4-FFF2-40B4-BE49-F238E27FC236}">
                  <a16:creationId xmlns:a16="http://schemas.microsoft.com/office/drawing/2014/main" id="{473E7941-BFB7-46BA-AC66-182544E190CE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20" name="Arrow: Chevron 22">
                <a:extLst>
                  <a:ext uri="{FF2B5EF4-FFF2-40B4-BE49-F238E27FC236}">
                    <a16:creationId xmlns:a16="http://schemas.microsoft.com/office/drawing/2014/main" id="{B780FAC4-C2B8-4B10-8A59-42A08F31F08E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Arrow: Chevron 23">
                <a:extLst>
                  <a:ext uri="{FF2B5EF4-FFF2-40B4-BE49-F238E27FC236}">
                    <a16:creationId xmlns:a16="http://schemas.microsoft.com/office/drawing/2014/main" id="{5BDF8DA3-97D4-4FBE-9665-91C67AC4BF04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2" name="Gruppieren 24">
            <a:extLst>
              <a:ext uri="{FF2B5EF4-FFF2-40B4-BE49-F238E27FC236}">
                <a16:creationId xmlns:a16="http://schemas.microsoft.com/office/drawing/2014/main" id="{5BCB9B84-58C4-4746-8D47-5CDAFABE786D}"/>
              </a:ext>
            </a:extLst>
          </p:cNvPr>
          <p:cNvGrpSpPr>
            <a:grpSpLocks/>
          </p:cNvGrpSpPr>
          <p:nvPr/>
        </p:nvGrpSpPr>
        <p:grpSpPr>
          <a:xfrm>
            <a:off x="479376" y="2229588"/>
            <a:ext cx="542296" cy="542296"/>
            <a:chOff x="9325227" y="1375673"/>
            <a:chExt cx="216000" cy="216000"/>
          </a:xfrm>
        </p:grpSpPr>
        <p:sp>
          <p:nvSpPr>
            <p:cNvPr id="23" name="Rectangle 20">
              <a:extLst>
                <a:ext uri="{FF2B5EF4-FFF2-40B4-BE49-F238E27FC236}">
                  <a16:creationId xmlns:a16="http://schemas.microsoft.com/office/drawing/2014/main" id="{5EE4219D-AEDF-4317-A4BE-1371583CF6F7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24" name="Group 21">
              <a:extLst>
                <a:ext uri="{FF2B5EF4-FFF2-40B4-BE49-F238E27FC236}">
                  <a16:creationId xmlns:a16="http://schemas.microsoft.com/office/drawing/2014/main" id="{FFAE4B45-B5FC-48E5-BDD3-BD3D641BC61D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25" name="Arrow: Chevron 22">
                <a:extLst>
                  <a:ext uri="{FF2B5EF4-FFF2-40B4-BE49-F238E27FC236}">
                    <a16:creationId xmlns:a16="http://schemas.microsoft.com/office/drawing/2014/main" id="{063FC010-8190-4DBB-9DF1-8B5299E7A2DC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Arrow: Chevron 23">
                <a:extLst>
                  <a:ext uri="{FF2B5EF4-FFF2-40B4-BE49-F238E27FC236}">
                    <a16:creationId xmlns:a16="http://schemas.microsoft.com/office/drawing/2014/main" id="{F574BC38-8191-4935-A492-9580F11109C0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7" name="Gruppieren 24">
            <a:extLst>
              <a:ext uri="{FF2B5EF4-FFF2-40B4-BE49-F238E27FC236}">
                <a16:creationId xmlns:a16="http://schemas.microsoft.com/office/drawing/2014/main" id="{B155A6D5-C6DF-4250-B871-0B60E5E8488B}"/>
              </a:ext>
            </a:extLst>
          </p:cNvPr>
          <p:cNvGrpSpPr>
            <a:grpSpLocks/>
          </p:cNvGrpSpPr>
          <p:nvPr/>
        </p:nvGrpSpPr>
        <p:grpSpPr>
          <a:xfrm>
            <a:off x="478367" y="2982715"/>
            <a:ext cx="542296" cy="542296"/>
            <a:chOff x="9325227" y="1375673"/>
            <a:chExt cx="216000" cy="216000"/>
          </a:xfrm>
        </p:grpSpPr>
        <p:sp>
          <p:nvSpPr>
            <p:cNvPr id="28" name="Rectangle 20">
              <a:extLst>
                <a:ext uri="{FF2B5EF4-FFF2-40B4-BE49-F238E27FC236}">
                  <a16:creationId xmlns:a16="http://schemas.microsoft.com/office/drawing/2014/main" id="{099EF4B9-8054-4C03-B57B-05991E065A73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29" name="Group 21">
              <a:extLst>
                <a:ext uri="{FF2B5EF4-FFF2-40B4-BE49-F238E27FC236}">
                  <a16:creationId xmlns:a16="http://schemas.microsoft.com/office/drawing/2014/main" id="{0B389EC4-BBAF-4EF9-8A44-6F1D6A63DE16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30" name="Arrow: Chevron 22">
                <a:extLst>
                  <a:ext uri="{FF2B5EF4-FFF2-40B4-BE49-F238E27FC236}">
                    <a16:creationId xmlns:a16="http://schemas.microsoft.com/office/drawing/2014/main" id="{A82CA368-8A3D-4A0D-8A3C-E4E7A8126C19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Arrow: Chevron 23">
                <a:extLst>
                  <a:ext uri="{FF2B5EF4-FFF2-40B4-BE49-F238E27FC236}">
                    <a16:creationId xmlns:a16="http://schemas.microsoft.com/office/drawing/2014/main" id="{30767072-D28C-459F-8FFC-47657452853B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2" name="Gruppieren 24">
            <a:extLst>
              <a:ext uri="{FF2B5EF4-FFF2-40B4-BE49-F238E27FC236}">
                <a16:creationId xmlns:a16="http://schemas.microsoft.com/office/drawing/2014/main" id="{822557C6-1821-4C98-8CE7-C6B55C6E0D31}"/>
              </a:ext>
            </a:extLst>
          </p:cNvPr>
          <p:cNvGrpSpPr>
            <a:grpSpLocks/>
          </p:cNvGrpSpPr>
          <p:nvPr/>
        </p:nvGrpSpPr>
        <p:grpSpPr>
          <a:xfrm>
            <a:off x="470695" y="3750800"/>
            <a:ext cx="542296" cy="542296"/>
            <a:chOff x="9325227" y="1375673"/>
            <a:chExt cx="216000" cy="216000"/>
          </a:xfrm>
        </p:grpSpPr>
        <p:sp>
          <p:nvSpPr>
            <p:cNvPr id="33" name="Rectangle 20">
              <a:extLst>
                <a:ext uri="{FF2B5EF4-FFF2-40B4-BE49-F238E27FC236}">
                  <a16:creationId xmlns:a16="http://schemas.microsoft.com/office/drawing/2014/main" id="{65966D4E-B149-414F-A8FF-0D4ABC4FF5E1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34" name="Group 21">
              <a:extLst>
                <a:ext uri="{FF2B5EF4-FFF2-40B4-BE49-F238E27FC236}">
                  <a16:creationId xmlns:a16="http://schemas.microsoft.com/office/drawing/2014/main" id="{43D39EBB-6E9E-4010-B87E-B8724D2923AC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35" name="Arrow: Chevron 22">
                <a:extLst>
                  <a:ext uri="{FF2B5EF4-FFF2-40B4-BE49-F238E27FC236}">
                    <a16:creationId xmlns:a16="http://schemas.microsoft.com/office/drawing/2014/main" id="{41D6CBE1-7335-4646-A1C0-EC66E526C73E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Arrow: Chevron 23">
                <a:extLst>
                  <a:ext uri="{FF2B5EF4-FFF2-40B4-BE49-F238E27FC236}">
                    <a16:creationId xmlns:a16="http://schemas.microsoft.com/office/drawing/2014/main" id="{234370BD-6F47-4EA5-BE8D-0055CBDC5C72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7" name="Gruppieren 24">
            <a:extLst>
              <a:ext uri="{FF2B5EF4-FFF2-40B4-BE49-F238E27FC236}">
                <a16:creationId xmlns:a16="http://schemas.microsoft.com/office/drawing/2014/main" id="{898A187A-3BF9-4BF2-9C19-66228E80F404}"/>
              </a:ext>
            </a:extLst>
          </p:cNvPr>
          <p:cNvGrpSpPr>
            <a:grpSpLocks/>
          </p:cNvGrpSpPr>
          <p:nvPr/>
        </p:nvGrpSpPr>
        <p:grpSpPr>
          <a:xfrm>
            <a:off x="470695" y="4518885"/>
            <a:ext cx="542296" cy="542296"/>
            <a:chOff x="9325227" y="1375673"/>
            <a:chExt cx="216000" cy="216000"/>
          </a:xfrm>
        </p:grpSpPr>
        <p:sp>
          <p:nvSpPr>
            <p:cNvPr id="38" name="Rectangle 20">
              <a:extLst>
                <a:ext uri="{FF2B5EF4-FFF2-40B4-BE49-F238E27FC236}">
                  <a16:creationId xmlns:a16="http://schemas.microsoft.com/office/drawing/2014/main" id="{D2D137C9-E499-416B-AC3D-742B1910DE3F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39" name="Group 21">
              <a:extLst>
                <a:ext uri="{FF2B5EF4-FFF2-40B4-BE49-F238E27FC236}">
                  <a16:creationId xmlns:a16="http://schemas.microsoft.com/office/drawing/2014/main" id="{490B13B7-2D51-4767-A4EF-F4D7E53408B3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40" name="Arrow: Chevron 22">
                <a:extLst>
                  <a:ext uri="{FF2B5EF4-FFF2-40B4-BE49-F238E27FC236}">
                    <a16:creationId xmlns:a16="http://schemas.microsoft.com/office/drawing/2014/main" id="{822757F0-B385-4CB4-AF4A-67892AD280D2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Arrow: Chevron 23">
                <a:extLst>
                  <a:ext uri="{FF2B5EF4-FFF2-40B4-BE49-F238E27FC236}">
                    <a16:creationId xmlns:a16="http://schemas.microsoft.com/office/drawing/2014/main" id="{B1D48B40-A8F0-42FA-9A8C-1C7CD9D65B97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42" name="Text Placeholder 1">
            <a:extLst>
              <a:ext uri="{FF2B5EF4-FFF2-40B4-BE49-F238E27FC236}">
                <a16:creationId xmlns:a16="http://schemas.microsoft.com/office/drawing/2014/main" id="{4542D3A3-712A-4B2E-9A80-8E832AC4129A}"/>
              </a:ext>
            </a:extLst>
          </p:cNvPr>
          <p:cNvSpPr txBox="1">
            <a:spLocks/>
          </p:cNvSpPr>
          <p:nvPr/>
        </p:nvSpPr>
        <p:spPr bwMode="gray">
          <a:xfrm>
            <a:off x="1191641" y="2229588"/>
            <a:ext cx="8116403" cy="53965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1338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SzPct val="80000"/>
              <a:buFont typeface="+mj-lt"/>
              <a:buAutoNum type="arabicPeriod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219170">
              <a:lnSpc>
                <a:spcPct val="90000"/>
              </a:lnSpc>
              <a:spcBef>
                <a:spcPct val="0"/>
              </a:spcBef>
              <a:spcAft>
                <a:spcPts val="400"/>
              </a:spcAft>
            </a:pPr>
            <a:r>
              <a:rPr lang="zh-CN" altLang="de-DE" sz="2400" b="1" kern="100" dirty="0">
                <a:latin typeface="DengXian" panose="02010600030101010101" pitchFamily="2" charset="-122"/>
                <a:ea typeface="SimSun" panose="02010600030101010101" pitchFamily="2" charset="-122"/>
                <a:cs typeface="Arial" panose="020B0604020202020204" pitchFamily="34" charset="0"/>
              </a:rPr>
              <a:t>团结一致，创造客户价值</a:t>
            </a:r>
            <a:endParaRPr lang="de-CH" sz="2400" b="1" kern="100" dirty="0">
              <a:latin typeface="DengXian" panose="02010600030101010101" pitchFamily="2" charset="-122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3" name="Text Placeholder 1">
            <a:extLst>
              <a:ext uri="{FF2B5EF4-FFF2-40B4-BE49-F238E27FC236}">
                <a16:creationId xmlns:a16="http://schemas.microsoft.com/office/drawing/2014/main" id="{9CC16C11-6BC1-4ACA-BAF4-6FDAA24D182B}"/>
              </a:ext>
            </a:extLst>
          </p:cNvPr>
          <p:cNvSpPr txBox="1">
            <a:spLocks/>
          </p:cNvSpPr>
          <p:nvPr/>
        </p:nvSpPr>
        <p:spPr bwMode="gray">
          <a:xfrm>
            <a:off x="1191641" y="2982715"/>
            <a:ext cx="8116403" cy="53965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1338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SzPct val="80000"/>
              <a:buFont typeface="+mj-lt"/>
              <a:buAutoNum type="arabicPeriod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219170">
              <a:lnSpc>
                <a:spcPct val="90000"/>
              </a:lnSpc>
              <a:spcBef>
                <a:spcPct val="0"/>
              </a:spcBef>
              <a:spcAft>
                <a:spcPts val="400"/>
              </a:spcAft>
            </a:pPr>
            <a:r>
              <a:rPr lang="zh-CN" altLang="de-DE" sz="2400" b="1" kern="100" dirty="0">
                <a:latin typeface="DengXian" panose="02010600030101010101" pitchFamily="2" charset="-122"/>
                <a:ea typeface="SimSun" panose="02010600030101010101" pitchFamily="2" charset="-122"/>
                <a:cs typeface="Arial" panose="020B0604020202020204" pitchFamily="34" charset="0"/>
              </a:rPr>
              <a:t>勇于担当，积极赋能，执行到位</a:t>
            </a:r>
            <a:endParaRPr lang="de-CH" sz="2400" b="1" kern="100" dirty="0">
              <a:latin typeface="DengXian" panose="02010600030101010101" pitchFamily="2" charset="-122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4" name="Text Placeholder 1">
            <a:extLst>
              <a:ext uri="{FF2B5EF4-FFF2-40B4-BE49-F238E27FC236}">
                <a16:creationId xmlns:a16="http://schemas.microsoft.com/office/drawing/2014/main" id="{935965EE-CD5E-406C-BEB0-21350F4E7089}"/>
              </a:ext>
            </a:extLst>
          </p:cNvPr>
          <p:cNvSpPr txBox="1">
            <a:spLocks/>
          </p:cNvSpPr>
          <p:nvPr/>
        </p:nvSpPr>
        <p:spPr bwMode="gray">
          <a:xfrm>
            <a:off x="1191641" y="3750800"/>
            <a:ext cx="8116403" cy="53965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1338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SzPct val="80000"/>
              <a:buFont typeface="+mj-lt"/>
              <a:buAutoNum type="arabicPeriod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219170">
              <a:lnSpc>
                <a:spcPct val="90000"/>
              </a:lnSpc>
              <a:spcBef>
                <a:spcPct val="0"/>
              </a:spcBef>
              <a:spcAft>
                <a:spcPts val="400"/>
              </a:spcAft>
            </a:pPr>
            <a:r>
              <a:rPr lang="zh-CN" altLang="de-DE" sz="2400" b="1" kern="100" dirty="0">
                <a:latin typeface="DengXian" panose="02010600030101010101" pitchFamily="2" charset="-122"/>
                <a:ea typeface="SimSun" panose="02010600030101010101" pitchFamily="2" charset="-122"/>
                <a:cs typeface="Arial" panose="020B0604020202020204" pitchFamily="34" charset="0"/>
              </a:rPr>
              <a:t>当机立断，贯彻始终</a:t>
            </a:r>
            <a:endParaRPr lang="de-CH" sz="2400" b="1" kern="100" dirty="0">
              <a:latin typeface="DengXian" panose="02010600030101010101" pitchFamily="2" charset="-122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5" name="Text Placeholder 1">
            <a:extLst>
              <a:ext uri="{FF2B5EF4-FFF2-40B4-BE49-F238E27FC236}">
                <a16:creationId xmlns:a16="http://schemas.microsoft.com/office/drawing/2014/main" id="{CD40FE86-7A3A-4FF6-8FB3-1C33091EC2CF}"/>
              </a:ext>
            </a:extLst>
          </p:cNvPr>
          <p:cNvSpPr txBox="1">
            <a:spLocks/>
          </p:cNvSpPr>
          <p:nvPr/>
        </p:nvSpPr>
        <p:spPr bwMode="gray">
          <a:xfrm>
            <a:off x="1191641" y="4524819"/>
            <a:ext cx="8116403" cy="53965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1338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SzPct val="80000"/>
              <a:buFont typeface="+mj-lt"/>
              <a:buAutoNum type="arabicPeriod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219170">
              <a:lnSpc>
                <a:spcPct val="90000"/>
              </a:lnSpc>
              <a:spcBef>
                <a:spcPct val="0"/>
              </a:spcBef>
              <a:spcAft>
                <a:spcPts val="400"/>
              </a:spcAft>
            </a:pPr>
            <a:r>
              <a:rPr lang="zh-CN" altLang="de-DE" sz="2400" b="1" kern="100" dirty="0">
                <a:latin typeface="DengXian" panose="02010600030101010101" pitchFamily="2" charset="-122"/>
                <a:ea typeface="SimSun" panose="02010600030101010101" pitchFamily="2" charset="-122"/>
                <a:cs typeface="Arial" panose="020B0604020202020204" pitchFamily="34" charset="0"/>
              </a:rPr>
              <a:t>尽忠职守，利益攸关</a:t>
            </a:r>
            <a:endParaRPr lang="de-CH" sz="2400" b="1" kern="100" dirty="0">
              <a:latin typeface="DengXian" panose="02010600030101010101" pitchFamily="2" charset="-122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6" name="Text Placeholder 1">
            <a:extLst>
              <a:ext uri="{FF2B5EF4-FFF2-40B4-BE49-F238E27FC236}">
                <a16:creationId xmlns:a16="http://schemas.microsoft.com/office/drawing/2014/main" id="{00907186-C57E-4C72-9B94-5C4B732B309B}"/>
              </a:ext>
            </a:extLst>
          </p:cNvPr>
          <p:cNvSpPr txBox="1">
            <a:spLocks/>
          </p:cNvSpPr>
          <p:nvPr/>
        </p:nvSpPr>
        <p:spPr bwMode="gray">
          <a:xfrm>
            <a:off x="1191641" y="5286971"/>
            <a:ext cx="8116403" cy="53965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1338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SzPct val="80000"/>
              <a:buFont typeface="+mj-lt"/>
              <a:buAutoNum type="arabicPeriod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219170">
              <a:lnSpc>
                <a:spcPct val="90000"/>
              </a:lnSpc>
              <a:spcBef>
                <a:spcPct val="0"/>
              </a:spcBef>
              <a:spcAft>
                <a:spcPts val="400"/>
              </a:spcAft>
            </a:pPr>
            <a:r>
              <a:rPr lang="zh-CN" altLang="de-DE" sz="2400" b="1" kern="100" dirty="0">
                <a:latin typeface="DengXian" panose="02010600030101010101" pitchFamily="2" charset="-122"/>
                <a:ea typeface="SimSun" panose="02010600030101010101" pitchFamily="2" charset="-122"/>
                <a:cs typeface="Arial" panose="020B0604020202020204" pitchFamily="34" charset="0"/>
              </a:rPr>
              <a:t>满怀激情，锐意进取</a:t>
            </a:r>
            <a:endParaRPr lang="de-CH" sz="2400" b="1" kern="100" dirty="0">
              <a:latin typeface="DengXian" panose="02010600030101010101" pitchFamily="2" charset="-122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5337B76-B1EB-4234-8FFB-85D7DE306B2F}"/>
              </a:ext>
            </a:extLst>
          </p:cNvPr>
          <p:cNvSpPr txBox="1"/>
          <p:nvPr/>
        </p:nvSpPr>
        <p:spPr bwMode="gray">
          <a:xfrm>
            <a:off x="9323388" y="6108993"/>
            <a:ext cx="2389236" cy="28803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</a:pPr>
            <a:r>
              <a:rPr lang="en-US" sz="1400" dirty="0"/>
              <a:t>Chinese</a:t>
            </a:r>
          </a:p>
        </p:txBody>
      </p:sp>
    </p:spTree>
    <p:extLst>
      <p:ext uri="{BB962C8B-B14F-4D97-AF65-F5344CB8AC3E}">
        <p14:creationId xmlns:p14="http://schemas.microsoft.com/office/powerpoint/2010/main" val="358314452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AEAD8AF-BA99-4929-9031-7F371AE46849}"/>
              </a:ext>
            </a:extLst>
          </p:cNvPr>
          <p:cNvSpPr/>
          <p:nvPr/>
        </p:nvSpPr>
        <p:spPr>
          <a:xfrm>
            <a:off x="0" y="1316765"/>
            <a:ext cx="12192000" cy="467075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400"/>
              </a:spcBef>
              <a:spcAft>
                <a:spcPts val="400"/>
              </a:spcAft>
            </a:pPr>
            <a:endParaRPr lang="en-US" sz="1867" b="1" dirty="0" err="1">
              <a:solidFill>
                <a:schemeClr val="tx1"/>
              </a:solidFill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A3DE85E-49D0-4E03-B202-64D4525E7EF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91641" y="1480312"/>
            <a:ext cx="8116403" cy="539651"/>
          </a:xfrm>
        </p:spPr>
        <p:txBody>
          <a:bodyPr anchor="ctr" anchorCtr="0"/>
          <a:lstStyle/>
          <a:p>
            <a:r>
              <a:rPr lang="zh-CN" altLang="de-DE" sz="2400" b="1" dirty="0">
                <a:solidFill>
                  <a:srgbClr val="313434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何事にも好奇心旺盛である</a:t>
            </a:r>
            <a:endParaRPr lang="de-CH" sz="2400" b="1" dirty="0">
              <a:solidFill>
                <a:srgbClr val="313434"/>
              </a:solidFill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0395CCE-7576-499D-8DD9-DD2913A45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ja-JP" altLang="de-DE" dirty="0">
                <a:solidFill>
                  <a:srgbClr val="313434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エリコンサクセスモデル</a:t>
            </a:r>
            <a:endParaRPr lang="de-CH" dirty="0">
              <a:solidFill>
                <a:srgbClr val="313434"/>
              </a:solidFill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grpSp>
        <p:nvGrpSpPr>
          <p:cNvPr id="12" name="Gruppieren 24">
            <a:extLst>
              <a:ext uri="{FF2B5EF4-FFF2-40B4-BE49-F238E27FC236}">
                <a16:creationId xmlns:a16="http://schemas.microsoft.com/office/drawing/2014/main" id="{3FFA7948-74F0-4A21-B3A2-0AF59AD6A430}"/>
              </a:ext>
            </a:extLst>
          </p:cNvPr>
          <p:cNvGrpSpPr>
            <a:grpSpLocks/>
          </p:cNvGrpSpPr>
          <p:nvPr/>
        </p:nvGrpSpPr>
        <p:grpSpPr>
          <a:xfrm>
            <a:off x="479376" y="1480312"/>
            <a:ext cx="542296" cy="542296"/>
            <a:chOff x="9325227" y="1375673"/>
            <a:chExt cx="216000" cy="216000"/>
          </a:xfrm>
        </p:grpSpPr>
        <p:sp>
          <p:nvSpPr>
            <p:cNvPr id="13" name="Rectangle 20">
              <a:extLst>
                <a:ext uri="{FF2B5EF4-FFF2-40B4-BE49-F238E27FC236}">
                  <a16:creationId xmlns:a16="http://schemas.microsoft.com/office/drawing/2014/main" id="{06CDE221-3E69-4A04-ACBF-B361338F6E4D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14" name="Group 21">
              <a:extLst>
                <a:ext uri="{FF2B5EF4-FFF2-40B4-BE49-F238E27FC236}">
                  <a16:creationId xmlns:a16="http://schemas.microsoft.com/office/drawing/2014/main" id="{69B89925-CD51-4065-8AB3-5678914F4315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15" name="Arrow: Chevron 22">
                <a:extLst>
                  <a:ext uri="{FF2B5EF4-FFF2-40B4-BE49-F238E27FC236}">
                    <a16:creationId xmlns:a16="http://schemas.microsoft.com/office/drawing/2014/main" id="{50A71FBB-9065-4455-9357-94970B41FB1E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Arrow: Chevron 23">
                <a:extLst>
                  <a:ext uri="{FF2B5EF4-FFF2-40B4-BE49-F238E27FC236}">
                    <a16:creationId xmlns:a16="http://schemas.microsoft.com/office/drawing/2014/main" id="{AB5C1DDE-9F2F-446C-919D-066FD44C4F82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7" name="Gruppieren 24">
            <a:extLst>
              <a:ext uri="{FF2B5EF4-FFF2-40B4-BE49-F238E27FC236}">
                <a16:creationId xmlns:a16="http://schemas.microsoft.com/office/drawing/2014/main" id="{B8103264-4825-4495-81A8-72CA5E1668B4}"/>
              </a:ext>
            </a:extLst>
          </p:cNvPr>
          <p:cNvGrpSpPr>
            <a:grpSpLocks/>
          </p:cNvGrpSpPr>
          <p:nvPr/>
        </p:nvGrpSpPr>
        <p:grpSpPr>
          <a:xfrm>
            <a:off x="479376" y="5286971"/>
            <a:ext cx="542296" cy="542296"/>
            <a:chOff x="9325227" y="1375673"/>
            <a:chExt cx="216000" cy="216000"/>
          </a:xfrm>
        </p:grpSpPr>
        <p:sp>
          <p:nvSpPr>
            <p:cNvPr id="18" name="Rectangle 20">
              <a:extLst>
                <a:ext uri="{FF2B5EF4-FFF2-40B4-BE49-F238E27FC236}">
                  <a16:creationId xmlns:a16="http://schemas.microsoft.com/office/drawing/2014/main" id="{AD7E72E9-DC54-40AA-AD4F-FEEC0225CE94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19" name="Group 21">
              <a:extLst>
                <a:ext uri="{FF2B5EF4-FFF2-40B4-BE49-F238E27FC236}">
                  <a16:creationId xmlns:a16="http://schemas.microsoft.com/office/drawing/2014/main" id="{473E7941-BFB7-46BA-AC66-182544E190CE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20" name="Arrow: Chevron 22">
                <a:extLst>
                  <a:ext uri="{FF2B5EF4-FFF2-40B4-BE49-F238E27FC236}">
                    <a16:creationId xmlns:a16="http://schemas.microsoft.com/office/drawing/2014/main" id="{B780FAC4-C2B8-4B10-8A59-42A08F31F08E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Arrow: Chevron 23">
                <a:extLst>
                  <a:ext uri="{FF2B5EF4-FFF2-40B4-BE49-F238E27FC236}">
                    <a16:creationId xmlns:a16="http://schemas.microsoft.com/office/drawing/2014/main" id="{5BDF8DA3-97D4-4FBE-9665-91C67AC4BF04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2" name="Gruppieren 24">
            <a:extLst>
              <a:ext uri="{FF2B5EF4-FFF2-40B4-BE49-F238E27FC236}">
                <a16:creationId xmlns:a16="http://schemas.microsoft.com/office/drawing/2014/main" id="{5BCB9B84-58C4-4746-8D47-5CDAFABE786D}"/>
              </a:ext>
            </a:extLst>
          </p:cNvPr>
          <p:cNvGrpSpPr>
            <a:grpSpLocks/>
          </p:cNvGrpSpPr>
          <p:nvPr/>
        </p:nvGrpSpPr>
        <p:grpSpPr>
          <a:xfrm>
            <a:off x="479376" y="2229588"/>
            <a:ext cx="542296" cy="542296"/>
            <a:chOff x="9325227" y="1375673"/>
            <a:chExt cx="216000" cy="216000"/>
          </a:xfrm>
        </p:grpSpPr>
        <p:sp>
          <p:nvSpPr>
            <p:cNvPr id="23" name="Rectangle 20">
              <a:extLst>
                <a:ext uri="{FF2B5EF4-FFF2-40B4-BE49-F238E27FC236}">
                  <a16:creationId xmlns:a16="http://schemas.microsoft.com/office/drawing/2014/main" id="{5EE4219D-AEDF-4317-A4BE-1371583CF6F7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24" name="Group 21">
              <a:extLst>
                <a:ext uri="{FF2B5EF4-FFF2-40B4-BE49-F238E27FC236}">
                  <a16:creationId xmlns:a16="http://schemas.microsoft.com/office/drawing/2014/main" id="{FFAE4B45-B5FC-48E5-BDD3-BD3D641BC61D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25" name="Arrow: Chevron 22">
                <a:extLst>
                  <a:ext uri="{FF2B5EF4-FFF2-40B4-BE49-F238E27FC236}">
                    <a16:creationId xmlns:a16="http://schemas.microsoft.com/office/drawing/2014/main" id="{063FC010-8190-4DBB-9DF1-8B5299E7A2DC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Arrow: Chevron 23">
                <a:extLst>
                  <a:ext uri="{FF2B5EF4-FFF2-40B4-BE49-F238E27FC236}">
                    <a16:creationId xmlns:a16="http://schemas.microsoft.com/office/drawing/2014/main" id="{F574BC38-8191-4935-A492-9580F11109C0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7" name="Gruppieren 24">
            <a:extLst>
              <a:ext uri="{FF2B5EF4-FFF2-40B4-BE49-F238E27FC236}">
                <a16:creationId xmlns:a16="http://schemas.microsoft.com/office/drawing/2014/main" id="{B155A6D5-C6DF-4250-B871-0B60E5E8488B}"/>
              </a:ext>
            </a:extLst>
          </p:cNvPr>
          <p:cNvGrpSpPr>
            <a:grpSpLocks/>
          </p:cNvGrpSpPr>
          <p:nvPr/>
        </p:nvGrpSpPr>
        <p:grpSpPr>
          <a:xfrm>
            <a:off x="478367" y="2982715"/>
            <a:ext cx="542296" cy="542296"/>
            <a:chOff x="9325227" y="1375673"/>
            <a:chExt cx="216000" cy="216000"/>
          </a:xfrm>
        </p:grpSpPr>
        <p:sp>
          <p:nvSpPr>
            <p:cNvPr id="28" name="Rectangle 20">
              <a:extLst>
                <a:ext uri="{FF2B5EF4-FFF2-40B4-BE49-F238E27FC236}">
                  <a16:creationId xmlns:a16="http://schemas.microsoft.com/office/drawing/2014/main" id="{099EF4B9-8054-4C03-B57B-05991E065A73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29" name="Group 21">
              <a:extLst>
                <a:ext uri="{FF2B5EF4-FFF2-40B4-BE49-F238E27FC236}">
                  <a16:creationId xmlns:a16="http://schemas.microsoft.com/office/drawing/2014/main" id="{0B389EC4-BBAF-4EF9-8A44-6F1D6A63DE16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30" name="Arrow: Chevron 22">
                <a:extLst>
                  <a:ext uri="{FF2B5EF4-FFF2-40B4-BE49-F238E27FC236}">
                    <a16:creationId xmlns:a16="http://schemas.microsoft.com/office/drawing/2014/main" id="{A82CA368-8A3D-4A0D-8A3C-E4E7A8126C19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Arrow: Chevron 23">
                <a:extLst>
                  <a:ext uri="{FF2B5EF4-FFF2-40B4-BE49-F238E27FC236}">
                    <a16:creationId xmlns:a16="http://schemas.microsoft.com/office/drawing/2014/main" id="{30767072-D28C-459F-8FFC-47657452853B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2" name="Gruppieren 24">
            <a:extLst>
              <a:ext uri="{FF2B5EF4-FFF2-40B4-BE49-F238E27FC236}">
                <a16:creationId xmlns:a16="http://schemas.microsoft.com/office/drawing/2014/main" id="{822557C6-1821-4C98-8CE7-C6B55C6E0D31}"/>
              </a:ext>
            </a:extLst>
          </p:cNvPr>
          <p:cNvGrpSpPr>
            <a:grpSpLocks/>
          </p:cNvGrpSpPr>
          <p:nvPr/>
        </p:nvGrpSpPr>
        <p:grpSpPr>
          <a:xfrm>
            <a:off x="470695" y="3750800"/>
            <a:ext cx="542296" cy="542296"/>
            <a:chOff x="9325227" y="1375673"/>
            <a:chExt cx="216000" cy="216000"/>
          </a:xfrm>
        </p:grpSpPr>
        <p:sp>
          <p:nvSpPr>
            <p:cNvPr id="33" name="Rectangle 20">
              <a:extLst>
                <a:ext uri="{FF2B5EF4-FFF2-40B4-BE49-F238E27FC236}">
                  <a16:creationId xmlns:a16="http://schemas.microsoft.com/office/drawing/2014/main" id="{65966D4E-B149-414F-A8FF-0D4ABC4FF5E1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34" name="Group 21">
              <a:extLst>
                <a:ext uri="{FF2B5EF4-FFF2-40B4-BE49-F238E27FC236}">
                  <a16:creationId xmlns:a16="http://schemas.microsoft.com/office/drawing/2014/main" id="{43D39EBB-6E9E-4010-B87E-B8724D2923AC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35" name="Arrow: Chevron 22">
                <a:extLst>
                  <a:ext uri="{FF2B5EF4-FFF2-40B4-BE49-F238E27FC236}">
                    <a16:creationId xmlns:a16="http://schemas.microsoft.com/office/drawing/2014/main" id="{41D6CBE1-7335-4646-A1C0-EC66E526C73E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Arrow: Chevron 23">
                <a:extLst>
                  <a:ext uri="{FF2B5EF4-FFF2-40B4-BE49-F238E27FC236}">
                    <a16:creationId xmlns:a16="http://schemas.microsoft.com/office/drawing/2014/main" id="{234370BD-6F47-4EA5-BE8D-0055CBDC5C72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7" name="Gruppieren 24">
            <a:extLst>
              <a:ext uri="{FF2B5EF4-FFF2-40B4-BE49-F238E27FC236}">
                <a16:creationId xmlns:a16="http://schemas.microsoft.com/office/drawing/2014/main" id="{898A187A-3BF9-4BF2-9C19-66228E80F404}"/>
              </a:ext>
            </a:extLst>
          </p:cNvPr>
          <p:cNvGrpSpPr>
            <a:grpSpLocks/>
          </p:cNvGrpSpPr>
          <p:nvPr/>
        </p:nvGrpSpPr>
        <p:grpSpPr>
          <a:xfrm>
            <a:off x="470695" y="4518885"/>
            <a:ext cx="542296" cy="542296"/>
            <a:chOff x="9325227" y="1375673"/>
            <a:chExt cx="216000" cy="216000"/>
          </a:xfrm>
        </p:grpSpPr>
        <p:sp>
          <p:nvSpPr>
            <p:cNvPr id="38" name="Rectangle 20">
              <a:extLst>
                <a:ext uri="{FF2B5EF4-FFF2-40B4-BE49-F238E27FC236}">
                  <a16:creationId xmlns:a16="http://schemas.microsoft.com/office/drawing/2014/main" id="{D2D137C9-E499-416B-AC3D-742B1910DE3F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39" name="Group 21">
              <a:extLst>
                <a:ext uri="{FF2B5EF4-FFF2-40B4-BE49-F238E27FC236}">
                  <a16:creationId xmlns:a16="http://schemas.microsoft.com/office/drawing/2014/main" id="{490B13B7-2D51-4767-A4EF-F4D7E53408B3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40" name="Arrow: Chevron 22">
                <a:extLst>
                  <a:ext uri="{FF2B5EF4-FFF2-40B4-BE49-F238E27FC236}">
                    <a16:creationId xmlns:a16="http://schemas.microsoft.com/office/drawing/2014/main" id="{822757F0-B385-4CB4-AF4A-67892AD280D2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Arrow: Chevron 23">
                <a:extLst>
                  <a:ext uri="{FF2B5EF4-FFF2-40B4-BE49-F238E27FC236}">
                    <a16:creationId xmlns:a16="http://schemas.microsoft.com/office/drawing/2014/main" id="{B1D48B40-A8F0-42FA-9A8C-1C7CD9D65B97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42" name="Text Placeholder 1">
            <a:extLst>
              <a:ext uri="{FF2B5EF4-FFF2-40B4-BE49-F238E27FC236}">
                <a16:creationId xmlns:a16="http://schemas.microsoft.com/office/drawing/2014/main" id="{4542D3A3-712A-4B2E-9A80-8E832AC4129A}"/>
              </a:ext>
            </a:extLst>
          </p:cNvPr>
          <p:cNvSpPr txBox="1">
            <a:spLocks/>
          </p:cNvSpPr>
          <p:nvPr/>
        </p:nvSpPr>
        <p:spPr bwMode="gray">
          <a:xfrm>
            <a:off x="1191641" y="2229588"/>
            <a:ext cx="8720783" cy="53965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1338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SzPct val="80000"/>
              <a:buFont typeface="+mj-lt"/>
              <a:buAutoNum type="arabicPeriod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219170">
              <a:spcBef>
                <a:spcPts val="400"/>
              </a:spcBef>
              <a:spcAft>
                <a:spcPts val="400"/>
              </a:spcAft>
            </a:pPr>
            <a:r>
              <a:rPr lang="en-US" sz="2400" b="1" dirty="0">
                <a:solidFill>
                  <a:srgbClr val="313434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ONE </a:t>
            </a:r>
            <a:r>
              <a:rPr lang="en-US" sz="2400" b="1" dirty="0" err="1">
                <a:solidFill>
                  <a:srgbClr val="313434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Oerikon</a:t>
            </a:r>
            <a:r>
              <a:rPr lang="ja-JP" altLang="de-DE" sz="2400" b="1" dirty="0">
                <a:solidFill>
                  <a:srgbClr val="313434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としてチーム一丸となって顧客価値を創造する</a:t>
            </a:r>
            <a:endParaRPr lang="de-CH" sz="2400" b="1" dirty="0">
              <a:solidFill>
                <a:srgbClr val="313434"/>
              </a:solidFill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43" name="Text Placeholder 1">
            <a:extLst>
              <a:ext uri="{FF2B5EF4-FFF2-40B4-BE49-F238E27FC236}">
                <a16:creationId xmlns:a16="http://schemas.microsoft.com/office/drawing/2014/main" id="{9CC16C11-6BC1-4ACA-BAF4-6FDAA24D182B}"/>
              </a:ext>
            </a:extLst>
          </p:cNvPr>
          <p:cNvSpPr txBox="1">
            <a:spLocks/>
          </p:cNvSpPr>
          <p:nvPr/>
        </p:nvSpPr>
        <p:spPr bwMode="gray">
          <a:xfrm>
            <a:off x="1191641" y="2982715"/>
            <a:ext cx="8116403" cy="53965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1338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SzPct val="80000"/>
              <a:buFont typeface="+mj-lt"/>
              <a:buAutoNum type="arabicPeriod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21917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r>
              <a:rPr lang="ja-JP" altLang="de-DE" sz="2400" b="1" dirty="0">
                <a:solidFill>
                  <a:srgbClr val="313434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責任と当事者意識を持ち期限内に実行する</a:t>
            </a:r>
            <a:endParaRPr lang="de-CH" sz="2400" b="1" dirty="0">
              <a:solidFill>
                <a:srgbClr val="313434"/>
              </a:solidFill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44" name="Text Placeholder 1">
            <a:extLst>
              <a:ext uri="{FF2B5EF4-FFF2-40B4-BE49-F238E27FC236}">
                <a16:creationId xmlns:a16="http://schemas.microsoft.com/office/drawing/2014/main" id="{935965EE-CD5E-406C-BEB0-21350F4E7089}"/>
              </a:ext>
            </a:extLst>
          </p:cNvPr>
          <p:cNvSpPr txBox="1">
            <a:spLocks/>
          </p:cNvSpPr>
          <p:nvPr/>
        </p:nvSpPr>
        <p:spPr bwMode="gray">
          <a:xfrm>
            <a:off x="1191641" y="3750800"/>
            <a:ext cx="8116403" cy="53965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1338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SzPct val="80000"/>
              <a:buFont typeface="+mj-lt"/>
              <a:buAutoNum type="arabicPeriod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21917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r>
              <a:rPr lang="ja-JP" altLang="de-DE" sz="2400" b="1" dirty="0">
                <a:solidFill>
                  <a:srgbClr val="313434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迅速に決断をし一貫した行動をとる</a:t>
            </a:r>
            <a:endParaRPr lang="de-CH" sz="2400" b="1" dirty="0">
              <a:solidFill>
                <a:srgbClr val="313434"/>
              </a:solidFill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45" name="Text Placeholder 1">
            <a:extLst>
              <a:ext uri="{FF2B5EF4-FFF2-40B4-BE49-F238E27FC236}">
                <a16:creationId xmlns:a16="http://schemas.microsoft.com/office/drawing/2014/main" id="{CD40FE86-7A3A-4FF6-8FB3-1C33091EC2CF}"/>
              </a:ext>
            </a:extLst>
          </p:cNvPr>
          <p:cNvSpPr txBox="1">
            <a:spLocks/>
          </p:cNvSpPr>
          <p:nvPr/>
        </p:nvSpPr>
        <p:spPr bwMode="gray">
          <a:xfrm>
            <a:off x="1191641" y="4524819"/>
            <a:ext cx="8116403" cy="53965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1338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SzPct val="80000"/>
              <a:buFont typeface="+mj-lt"/>
              <a:buAutoNum type="arabicPeriod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21917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r>
              <a:rPr lang="ja-JP" altLang="de-DE" sz="2400" b="1" dirty="0">
                <a:solidFill>
                  <a:srgbClr val="313434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ステークホルダーに対して誠実である</a:t>
            </a:r>
            <a:endParaRPr lang="de-CH" sz="2400" b="1" dirty="0">
              <a:solidFill>
                <a:srgbClr val="313434"/>
              </a:solidFill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46" name="Text Placeholder 1">
            <a:extLst>
              <a:ext uri="{FF2B5EF4-FFF2-40B4-BE49-F238E27FC236}">
                <a16:creationId xmlns:a16="http://schemas.microsoft.com/office/drawing/2014/main" id="{00907186-C57E-4C72-9B94-5C4B732B309B}"/>
              </a:ext>
            </a:extLst>
          </p:cNvPr>
          <p:cNvSpPr txBox="1">
            <a:spLocks/>
          </p:cNvSpPr>
          <p:nvPr/>
        </p:nvSpPr>
        <p:spPr bwMode="gray">
          <a:xfrm>
            <a:off x="1191641" y="5286971"/>
            <a:ext cx="8116403" cy="53965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1338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SzPct val="80000"/>
              <a:buFont typeface="+mj-lt"/>
              <a:buAutoNum type="arabicPeriod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21917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r>
              <a:rPr lang="ja-JP" altLang="de-DE" sz="2400" b="1" dirty="0">
                <a:solidFill>
                  <a:srgbClr val="313434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何事にも情熱を持って成功に導く</a:t>
            </a:r>
            <a:endParaRPr lang="de-CH" sz="2400" b="1" dirty="0">
              <a:solidFill>
                <a:srgbClr val="313434"/>
              </a:solidFill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906067-E3E7-4C0A-B797-369B14FF152B}"/>
              </a:ext>
            </a:extLst>
          </p:cNvPr>
          <p:cNvSpPr txBox="1"/>
          <p:nvPr/>
        </p:nvSpPr>
        <p:spPr bwMode="gray">
          <a:xfrm>
            <a:off x="9323388" y="6108993"/>
            <a:ext cx="2389236" cy="28803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</a:pPr>
            <a:r>
              <a:rPr lang="en-US" sz="1400" dirty="0"/>
              <a:t>Japanese</a:t>
            </a:r>
          </a:p>
        </p:txBody>
      </p:sp>
    </p:spTree>
    <p:extLst>
      <p:ext uri="{BB962C8B-B14F-4D97-AF65-F5344CB8AC3E}">
        <p14:creationId xmlns:p14="http://schemas.microsoft.com/office/powerpoint/2010/main" val="316368331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AEAD8AF-BA99-4929-9031-7F371AE46849}"/>
              </a:ext>
            </a:extLst>
          </p:cNvPr>
          <p:cNvSpPr/>
          <p:nvPr/>
        </p:nvSpPr>
        <p:spPr>
          <a:xfrm>
            <a:off x="0" y="1316765"/>
            <a:ext cx="12192000" cy="467075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400"/>
              </a:spcBef>
              <a:spcAft>
                <a:spcPts val="400"/>
              </a:spcAft>
            </a:pPr>
            <a:endParaRPr lang="en-US" sz="1867" b="1" dirty="0" err="1">
              <a:solidFill>
                <a:schemeClr val="tx1"/>
              </a:solidFill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A3DE85E-49D0-4E03-B202-64D4525E7EF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91641" y="1480312"/>
            <a:ext cx="10529664" cy="539651"/>
          </a:xfrm>
        </p:spPr>
        <p:txBody>
          <a:bodyPr anchor="ctr" anchorCtr="0"/>
          <a:lstStyle/>
          <a:p>
            <a:pPr lvl="0"/>
            <a:r>
              <a:rPr lang="ko-KR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Batang" panose="02030600000101010101" pitchFamily="18" charset="-127"/>
              </a:rPr>
              <a:t>호기심을 기반으로 끊임없이 탐구합니다</a:t>
            </a:r>
            <a:r>
              <a:rPr lang="en-US" b="1" dirty="0">
                <a:solidFill>
                  <a:srgbClr val="313434"/>
                </a:solidFill>
                <a:effectLst/>
                <a:latin typeface="Batang" panose="02030600000101010101" pitchFamily="18" charset="-127"/>
                <a:ea typeface="SimSun" panose="02010600030101010101" pitchFamily="2" charset="-122"/>
                <a:cs typeface="Batang" panose="02030600000101010101" pitchFamily="18" charset="-127"/>
              </a:rPr>
              <a:t>. </a:t>
            </a:r>
            <a:endParaRPr lang="de-CH" dirty="0"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0395CCE-7576-499D-8DD9-DD2913A45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b="1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Oerlikon </a:t>
            </a:r>
            <a:r>
              <a:rPr lang="ko-KR" b="1" dirty="0">
                <a:solidFill>
                  <a:srgbClr val="313434"/>
                </a:solidFill>
                <a:effectLst/>
                <a:latin typeface="Batang" panose="02030600000101010101" pitchFamily="18" charset="-127"/>
                <a:ea typeface="Batang" panose="02030600000101010101" pitchFamily="18" charset="-127"/>
                <a:cs typeface="Batang" panose="02030600000101010101" pitchFamily="18" charset="-127"/>
              </a:rPr>
              <a:t>성공</a:t>
            </a:r>
            <a:r>
              <a:rPr lang="ko-KR" b="1" dirty="0">
                <a:solidFill>
                  <a:srgbClr val="313434"/>
                </a:solidFill>
                <a:effectLst/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ko-KR" b="1" dirty="0">
                <a:solidFill>
                  <a:srgbClr val="313434"/>
                </a:solidFill>
                <a:effectLst/>
                <a:latin typeface="Batang" panose="02030600000101010101" pitchFamily="18" charset="-127"/>
                <a:ea typeface="Batang" panose="02030600000101010101" pitchFamily="18" charset="-127"/>
                <a:cs typeface="Batang" panose="02030600000101010101" pitchFamily="18" charset="-127"/>
              </a:rPr>
              <a:t>모델</a:t>
            </a:r>
            <a:br>
              <a:rPr lang="de-CH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</a:br>
            <a:endParaRPr lang="de-CH" dirty="0"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12" name="Gruppieren 24">
            <a:extLst>
              <a:ext uri="{FF2B5EF4-FFF2-40B4-BE49-F238E27FC236}">
                <a16:creationId xmlns:a16="http://schemas.microsoft.com/office/drawing/2014/main" id="{3FFA7948-74F0-4A21-B3A2-0AF59AD6A430}"/>
              </a:ext>
            </a:extLst>
          </p:cNvPr>
          <p:cNvGrpSpPr>
            <a:grpSpLocks/>
          </p:cNvGrpSpPr>
          <p:nvPr/>
        </p:nvGrpSpPr>
        <p:grpSpPr>
          <a:xfrm>
            <a:off x="479376" y="1480312"/>
            <a:ext cx="542296" cy="542296"/>
            <a:chOff x="9325227" y="1375673"/>
            <a:chExt cx="216000" cy="216000"/>
          </a:xfrm>
        </p:grpSpPr>
        <p:sp>
          <p:nvSpPr>
            <p:cNvPr id="13" name="Rectangle 20">
              <a:extLst>
                <a:ext uri="{FF2B5EF4-FFF2-40B4-BE49-F238E27FC236}">
                  <a16:creationId xmlns:a16="http://schemas.microsoft.com/office/drawing/2014/main" id="{06CDE221-3E69-4A04-ACBF-B361338F6E4D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14" name="Group 21">
              <a:extLst>
                <a:ext uri="{FF2B5EF4-FFF2-40B4-BE49-F238E27FC236}">
                  <a16:creationId xmlns:a16="http://schemas.microsoft.com/office/drawing/2014/main" id="{69B89925-CD51-4065-8AB3-5678914F4315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15" name="Arrow: Chevron 22">
                <a:extLst>
                  <a:ext uri="{FF2B5EF4-FFF2-40B4-BE49-F238E27FC236}">
                    <a16:creationId xmlns:a16="http://schemas.microsoft.com/office/drawing/2014/main" id="{50A71FBB-9065-4455-9357-94970B41FB1E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Arrow: Chevron 23">
                <a:extLst>
                  <a:ext uri="{FF2B5EF4-FFF2-40B4-BE49-F238E27FC236}">
                    <a16:creationId xmlns:a16="http://schemas.microsoft.com/office/drawing/2014/main" id="{AB5C1DDE-9F2F-446C-919D-066FD44C4F82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7" name="Gruppieren 24">
            <a:extLst>
              <a:ext uri="{FF2B5EF4-FFF2-40B4-BE49-F238E27FC236}">
                <a16:creationId xmlns:a16="http://schemas.microsoft.com/office/drawing/2014/main" id="{B8103264-4825-4495-81A8-72CA5E1668B4}"/>
              </a:ext>
            </a:extLst>
          </p:cNvPr>
          <p:cNvGrpSpPr>
            <a:grpSpLocks/>
          </p:cNvGrpSpPr>
          <p:nvPr/>
        </p:nvGrpSpPr>
        <p:grpSpPr>
          <a:xfrm>
            <a:off x="479376" y="5286971"/>
            <a:ext cx="542296" cy="542296"/>
            <a:chOff x="9325227" y="1375673"/>
            <a:chExt cx="216000" cy="216000"/>
          </a:xfrm>
        </p:grpSpPr>
        <p:sp>
          <p:nvSpPr>
            <p:cNvPr id="18" name="Rectangle 20">
              <a:extLst>
                <a:ext uri="{FF2B5EF4-FFF2-40B4-BE49-F238E27FC236}">
                  <a16:creationId xmlns:a16="http://schemas.microsoft.com/office/drawing/2014/main" id="{AD7E72E9-DC54-40AA-AD4F-FEEC0225CE94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19" name="Group 21">
              <a:extLst>
                <a:ext uri="{FF2B5EF4-FFF2-40B4-BE49-F238E27FC236}">
                  <a16:creationId xmlns:a16="http://schemas.microsoft.com/office/drawing/2014/main" id="{473E7941-BFB7-46BA-AC66-182544E190CE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20" name="Arrow: Chevron 22">
                <a:extLst>
                  <a:ext uri="{FF2B5EF4-FFF2-40B4-BE49-F238E27FC236}">
                    <a16:creationId xmlns:a16="http://schemas.microsoft.com/office/drawing/2014/main" id="{B780FAC4-C2B8-4B10-8A59-42A08F31F08E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Arrow: Chevron 23">
                <a:extLst>
                  <a:ext uri="{FF2B5EF4-FFF2-40B4-BE49-F238E27FC236}">
                    <a16:creationId xmlns:a16="http://schemas.microsoft.com/office/drawing/2014/main" id="{5BDF8DA3-97D4-4FBE-9665-91C67AC4BF04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2" name="Gruppieren 24">
            <a:extLst>
              <a:ext uri="{FF2B5EF4-FFF2-40B4-BE49-F238E27FC236}">
                <a16:creationId xmlns:a16="http://schemas.microsoft.com/office/drawing/2014/main" id="{5BCB9B84-58C4-4746-8D47-5CDAFABE786D}"/>
              </a:ext>
            </a:extLst>
          </p:cNvPr>
          <p:cNvGrpSpPr>
            <a:grpSpLocks/>
          </p:cNvGrpSpPr>
          <p:nvPr/>
        </p:nvGrpSpPr>
        <p:grpSpPr>
          <a:xfrm>
            <a:off x="479376" y="2229588"/>
            <a:ext cx="542296" cy="542296"/>
            <a:chOff x="9325227" y="1375673"/>
            <a:chExt cx="216000" cy="216000"/>
          </a:xfrm>
        </p:grpSpPr>
        <p:sp>
          <p:nvSpPr>
            <p:cNvPr id="23" name="Rectangle 20">
              <a:extLst>
                <a:ext uri="{FF2B5EF4-FFF2-40B4-BE49-F238E27FC236}">
                  <a16:creationId xmlns:a16="http://schemas.microsoft.com/office/drawing/2014/main" id="{5EE4219D-AEDF-4317-A4BE-1371583CF6F7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24" name="Group 21">
              <a:extLst>
                <a:ext uri="{FF2B5EF4-FFF2-40B4-BE49-F238E27FC236}">
                  <a16:creationId xmlns:a16="http://schemas.microsoft.com/office/drawing/2014/main" id="{FFAE4B45-B5FC-48E5-BDD3-BD3D641BC61D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25" name="Arrow: Chevron 22">
                <a:extLst>
                  <a:ext uri="{FF2B5EF4-FFF2-40B4-BE49-F238E27FC236}">
                    <a16:creationId xmlns:a16="http://schemas.microsoft.com/office/drawing/2014/main" id="{063FC010-8190-4DBB-9DF1-8B5299E7A2DC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Arrow: Chevron 23">
                <a:extLst>
                  <a:ext uri="{FF2B5EF4-FFF2-40B4-BE49-F238E27FC236}">
                    <a16:creationId xmlns:a16="http://schemas.microsoft.com/office/drawing/2014/main" id="{F574BC38-8191-4935-A492-9580F11109C0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7" name="Gruppieren 24">
            <a:extLst>
              <a:ext uri="{FF2B5EF4-FFF2-40B4-BE49-F238E27FC236}">
                <a16:creationId xmlns:a16="http://schemas.microsoft.com/office/drawing/2014/main" id="{B155A6D5-C6DF-4250-B871-0B60E5E8488B}"/>
              </a:ext>
            </a:extLst>
          </p:cNvPr>
          <p:cNvGrpSpPr>
            <a:grpSpLocks/>
          </p:cNvGrpSpPr>
          <p:nvPr/>
        </p:nvGrpSpPr>
        <p:grpSpPr>
          <a:xfrm>
            <a:off x="478367" y="2982715"/>
            <a:ext cx="542296" cy="542296"/>
            <a:chOff x="9325227" y="1375673"/>
            <a:chExt cx="216000" cy="216000"/>
          </a:xfrm>
        </p:grpSpPr>
        <p:sp>
          <p:nvSpPr>
            <p:cNvPr id="28" name="Rectangle 20">
              <a:extLst>
                <a:ext uri="{FF2B5EF4-FFF2-40B4-BE49-F238E27FC236}">
                  <a16:creationId xmlns:a16="http://schemas.microsoft.com/office/drawing/2014/main" id="{099EF4B9-8054-4C03-B57B-05991E065A73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29" name="Group 21">
              <a:extLst>
                <a:ext uri="{FF2B5EF4-FFF2-40B4-BE49-F238E27FC236}">
                  <a16:creationId xmlns:a16="http://schemas.microsoft.com/office/drawing/2014/main" id="{0B389EC4-BBAF-4EF9-8A44-6F1D6A63DE16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30" name="Arrow: Chevron 22">
                <a:extLst>
                  <a:ext uri="{FF2B5EF4-FFF2-40B4-BE49-F238E27FC236}">
                    <a16:creationId xmlns:a16="http://schemas.microsoft.com/office/drawing/2014/main" id="{A82CA368-8A3D-4A0D-8A3C-E4E7A8126C19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Arrow: Chevron 23">
                <a:extLst>
                  <a:ext uri="{FF2B5EF4-FFF2-40B4-BE49-F238E27FC236}">
                    <a16:creationId xmlns:a16="http://schemas.microsoft.com/office/drawing/2014/main" id="{30767072-D28C-459F-8FFC-47657452853B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2" name="Gruppieren 24">
            <a:extLst>
              <a:ext uri="{FF2B5EF4-FFF2-40B4-BE49-F238E27FC236}">
                <a16:creationId xmlns:a16="http://schemas.microsoft.com/office/drawing/2014/main" id="{822557C6-1821-4C98-8CE7-C6B55C6E0D31}"/>
              </a:ext>
            </a:extLst>
          </p:cNvPr>
          <p:cNvGrpSpPr>
            <a:grpSpLocks/>
          </p:cNvGrpSpPr>
          <p:nvPr/>
        </p:nvGrpSpPr>
        <p:grpSpPr>
          <a:xfrm>
            <a:off x="470695" y="3750800"/>
            <a:ext cx="542296" cy="542296"/>
            <a:chOff x="9325227" y="1375673"/>
            <a:chExt cx="216000" cy="216000"/>
          </a:xfrm>
        </p:grpSpPr>
        <p:sp>
          <p:nvSpPr>
            <p:cNvPr id="33" name="Rectangle 20">
              <a:extLst>
                <a:ext uri="{FF2B5EF4-FFF2-40B4-BE49-F238E27FC236}">
                  <a16:creationId xmlns:a16="http://schemas.microsoft.com/office/drawing/2014/main" id="{65966D4E-B149-414F-A8FF-0D4ABC4FF5E1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34" name="Group 21">
              <a:extLst>
                <a:ext uri="{FF2B5EF4-FFF2-40B4-BE49-F238E27FC236}">
                  <a16:creationId xmlns:a16="http://schemas.microsoft.com/office/drawing/2014/main" id="{43D39EBB-6E9E-4010-B87E-B8724D2923AC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35" name="Arrow: Chevron 22">
                <a:extLst>
                  <a:ext uri="{FF2B5EF4-FFF2-40B4-BE49-F238E27FC236}">
                    <a16:creationId xmlns:a16="http://schemas.microsoft.com/office/drawing/2014/main" id="{41D6CBE1-7335-4646-A1C0-EC66E526C73E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Arrow: Chevron 23">
                <a:extLst>
                  <a:ext uri="{FF2B5EF4-FFF2-40B4-BE49-F238E27FC236}">
                    <a16:creationId xmlns:a16="http://schemas.microsoft.com/office/drawing/2014/main" id="{234370BD-6F47-4EA5-BE8D-0055CBDC5C72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7" name="Gruppieren 24">
            <a:extLst>
              <a:ext uri="{FF2B5EF4-FFF2-40B4-BE49-F238E27FC236}">
                <a16:creationId xmlns:a16="http://schemas.microsoft.com/office/drawing/2014/main" id="{898A187A-3BF9-4BF2-9C19-66228E80F404}"/>
              </a:ext>
            </a:extLst>
          </p:cNvPr>
          <p:cNvGrpSpPr>
            <a:grpSpLocks/>
          </p:cNvGrpSpPr>
          <p:nvPr/>
        </p:nvGrpSpPr>
        <p:grpSpPr>
          <a:xfrm>
            <a:off x="470695" y="4518885"/>
            <a:ext cx="542296" cy="542296"/>
            <a:chOff x="9325227" y="1375673"/>
            <a:chExt cx="216000" cy="216000"/>
          </a:xfrm>
        </p:grpSpPr>
        <p:sp>
          <p:nvSpPr>
            <p:cNvPr id="38" name="Rectangle 20">
              <a:extLst>
                <a:ext uri="{FF2B5EF4-FFF2-40B4-BE49-F238E27FC236}">
                  <a16:creationId xmlns:a16="http://schemas.microsoft.com/office/drawing/2014/main" id="{D2D137C9-E499-416B-AC3D-742B1910DE3F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39" name="Group 21">
              <a:extLst>
                <a:ext uri="{FF2B5EF4-FFF2-40B4-BE49-F238E27FC236}">
                  <a16:creationId xmlns:a16="http://schemas.microsoft.com/office/drawing/2014/main" id="{490B13B7-2D51-4767-A4EF-F4D7E53408B3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40" name="Arrow: Chevron 22">
                <a:extLst>
                  <a:ext uri="{FF2B5EF4-FFF2-40B4-BE49-F238E27FC236}">
                    <a16:creationId xmlns:a16="http://schemas.microsoft.com/office/drawing/2014/main" id="{822757F0-B385-4CB4-AF4A-67892AD280D2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Arrow: Chevron 23">
                <a:extLst>
                  <a:ext uri="{FF2B5EF4-FFF2-40B4-BE49-F238E27FC236}">
                    <a16:creationId xmlns:a16="http://schemas.microsoft.com/office/drawing/2014/main" id="{B1D48B40-A8F0-42FA-9A8C-1C7CD9D65B97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42" name="Text Placeholder 1">
            <a:extLst>
              <a:ext uri="{FF2B5EF4-FFF2-40B4-BE49-F238E27FC236}">
                <a16:creationId xmlns:a16="http://schemas.microsoft.com/office/drawing/2014/main" id="{4542D3A3-712A-4B2E-9A80-8E832AC4129A}"/>
              </a:ext>
            </a:extLst>
          </p:cNvPr>
          <p:cNvSpPr txBox="1">
            <a:spLocks/>
          </p:cNvSpPr>
          <p:nvPr/>
        </p:nvSpPr>
        <p:spPr bwMode="gray">
          <a:xfrm>
            <a:off x="1191641" y="2229588"/>
            <a:ext cx="10529664" cy="53965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1338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SzPct val="80000"/>
              <a:buFont typeface="+mj-lt"/>
              <a:buAutoNum type="arabicPeriod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Oerlikon </a:t>
            </a:r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Batang" panose="02030600000101010101" pitchFamily="18" charset="-127"/>
              </a:rPr>
              <a:t>팀의</a:t>
            </a:r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Batang" panose="02030600000101010101" pitchFamily="18" charset="-127"/>
              </a:rPr>
              <a:t>일원으로</a:t>
            </a:r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Batang" panose="02030600000101010101" pitchFamily="18" charset="-127"/>
              </a:rPr>
              <a:t>고객을</a:t>
            </a:r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Batang" panose="02030600000101010101" pitchFamily="18" charset="-127"/>
              </a:rPr>
              <a:t>위한</a:t>
            </a:r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Batang" panose="02030600000101010101" pitchFamily="18" charset="-127"/>
              </a:rPr>
              <a:t>가치를</a:t>
            </a:r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Batang" panose="02030600000101010101" pitchFamily="18" charset="-127"/>
              </a:rPr>
              <a:t>창출합니다</a:t>
            </a:r>
            <a:endParaRPr lang="de-CH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43" name="Text Placeholder 1">
            <a:extLst>
              <a:ext uri="{FF2B5EF4-FFF2-40B4-BE49-F238E27FC236}">
                <a16:creationId xmlns:a16="http://schemas.microsoft.com/office/drawing/2014/main" id="{9CC16C11-6BC1-4ACA-BAF4-6FDAA24D182B}"/>
              </a:ext>
            </a:extLst>
          </p:cNvPr>
          <p:cNvSpPr txBox="1">
            <a:spLocks/>
          </p:cNvSpPr>
          <p:nvPr/>
        </p:nvSpPr>
        <p:spPr bwMode="gray">
          <a:xfrm>
            <a:off x="1191641" y="2982715"/>
            <a:ext cx="10529664" cy="53965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1338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SzPct val="80000"/>
              <a:buFont typeface="+mj-lt"/>
              <a:buAutoNum type="arabicPeriod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Batang" panose="02030600000101010101" pitchFamily="18" charset="-127"/>
              </a:rPr>
              <a:t>최선을</a:t>
            </a:r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Batang" panose="02030600000101010101" pitchFamily="18" charset="-127"/>
              </a:rPr>
              <a:t>다해</a:t>
            </a:r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Batang" panose="02030600000101010101" pitchFamily="18" charset="-127"/>
              </a:rPr>
              <a:t>적시에</a:t>
            </a:r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Batang" panose="02030600000101010101" pitchFamily="18" charset="-127"/>
              </a:rPr>
              <a:t>맡은</a:t>
            </a:r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Batang" panose="02030600000101010101" pitchFamily="18" charset="-127"/>
              </a:rPr>
              <a:t>업무를</a:t>
            </a:r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Batang" panose="02030600000101010101" pitchFamily="18" charset="-127"/>
              </a:rPr>
              <a:t>완수합니다</a:t>
            </a:r>
            <a:endParaRPr lang="de-CH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44" name="Text Placeholder 1">
            <a:extLst>
              <a:ext uri="{FF2B5EF4-FFF2-40B4-BE49-F238E27FC236}">
                <a16:creationId xmlns:a16="http://schemas.microsoft.com/office/drawing/2014/main" id="{935965EE-CD5E-406C-BEB0-21350F4E7089}"/>
              </a:ext>
            </a:extLst>
          </p:cNvPr>
          <p:cNvSpPr txBox="1">
            <a:spLocks/>
          </p:cNvSpPr>
          <p:nvPr/>
        </p:nvSpPr>
        <p:spPr bwMode="gray">
          <a:xfrm>
            <a:off x="1191641" y="3750800"/>
            <a:ext cx="10529664" cy="53965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1338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SzPct val="80000"/>
              <a:buFont typeface="+mj-lt"/>
              <a:buAutoNum type="arabicPeriod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Batang" panose="02030600000101010101" pitchFamily="18" charset="-127"/>
              </a:rPr>
              <a:t>신속하고</a:t>
            </a:r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Batang" panose="02030600000101010101" pitchFamily="18" charset="-127"/>
              </a:rPr>
              <a:t>정확하게</a:t>
            </a:r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Batang" panose="02030600000101010101" pitchFamily="18" charset="-127"/>
              </a:rPr>
              <a:t>결정하고</a:t>
            </a:r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Batang" panose="02030600000101010101" pitchFamily="18" charset="-127"/>
              </a:rPr>
              <a:t>그</a:t>
            </a:r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Batang" panose="02030600000101010101" pitchFamily="18" charset="-127"/>
              </a:rPr>
              <a:t>결정을</a:t>
            </a:r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Batang" panose="02030600000101010101" pitchFamily="18" charset="-127"/>
              </a:rPr>
              <a:t>따릅니다</a:t>
            </a:r>
            <a:endParaRPr lang="de-CH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45" name="Text Placeholder 1">
            <a:extLst>
              <a:ext uri="{FF2B5EF4-FFF2-40B4-BE49-F238E27FC236}">
                <a16:creationId xmlns:a16="http://schemas.microsoft.com/office/drawing/2014/main" id="{CD40FE86-7A3A-4FF6-8FB3-1C33091EC2CF}"/>
              </a:ext>
            </a:extLst>
          </p:cNvPr>
          <p:cNvSpPr txBox="1">
            <a:spLocks/>
          </p:cNvSpPr>
          <p:nvPr/>
        </p:nvSpPr>
        <p:spPr bwMode="gray">
          <a:xfrm>
            <a:off x="1191641" y="4524819"/>
            <a:ext cx="10529664" cy="53965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1338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SzPct val="80000"/>
              <a:buFont typeface="+mj-lt"/>
              <a:buAutoNum type="arabicPeriod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Batang" panose="02030600000101010101" pitchFamily="18" charset="-127"/>
              </a:rPr>
              <a:t>이해관계자들을 진심으로 대합니다</a:t>
            </a:r>
            <a:r>
              <a:rPr lang="en-US" sz="1800" b="1" dirty="0">
                <a:solidFill>
                  <a:srgbClr val="313434"/>
                </a:solidFill>
                <a:effectLst/>
                <a:latin typeface="Batang" panose="02030600000101010101" pitchFamily="18" charset="-127"/>
                <a:ea typeface="SimSun" panose="02010600030101010101" pitchFamily="2" charset="-122"/>
                <a:cs typeface="Batang" panose="02030600000101010101" pitchFamily="18" charset="-127"/>
              </a:rPr>
              <a:t>.</a:t>
            </a:r>
            <a:endParaRPr lang="de-CH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46" name="Text Placeholder 1">
            <a:extLst>
              <a:ext uri="{FF2B5EF4-FFF2-40B4-BE49-F238E27FC236}">
                <a16:creationId xmlns:a16="http://schemas.microsoft.com/office/drawing/2014/main" id="{00907186-C57E-4C72-9B94-5C4B732B309B}"/>
              </a:ext>
            </a:extLst>
          </p:cNvPr>
          <p:cNvSpPr txBox="1">
            <a:spLocks/>
          </p:cNvSpPr>
          <p:nvPr/>
        </p:nvSpPr>
        <p:spPr bwMode="gray">
          <a:xfrm>
            <a:off x="1191641" y="5286971"/>
            <a:ext cx="10529664" cy="53965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1338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SzPct val="80000"/>
              <a:buFont typeface="+mj-lt"/>
              <a:buAutoNum type="arabicPeriod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Batang" panose="02030600000101010101" pitchFamily="18" charset="-127"/>
              </a:rPr>
              <a:t>모든</a:t>
            </a:r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Batang" panose="02030600000101010101" pitchFamily="18" charset="-127"/>
              </a:rPr>
              <a:t>일에</a:t>
            </a:r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Batang" panose="02030600000101010101" pitchFamily="18" charset="-127"/>
              </a:rPr>
              <a:t>열정을</a:t>
            </a:r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Batang" panose="02030600000101010101" pitchFamily="18" charset="-127"/>
              </a:rPr>
              <a:t>가지고</a:t>
            </a:r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Batang" panose="02030600000101010101" pitchFamily="18" charset="-127"/>
              </a:rPr>
              <a:t>성공을</a:t>
            </a:r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Batang" panose="02030600000101010101" pitchFamily="18" charset="-127"/>
              </a:rPr>
              <a:t>이끌어</a:t>
            </a:r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lang="ko-KR" sz="18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Batang" panose="02030600000101010101" pitchFamily="18" charset="-127"/>
              </a:rPr>
              <a:t>냅니다</a:t>
            </a:r>
            <a:endParaRPr lang="de-CH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906067-E3E7-4C0A-B797-369B14FF152B}"/>
              </a:ext>
            </a:extLst>
          </p:cNvPr>
          <p:cNvSpPr txBox="1"/>
          <p:nvPr/>
        </p:nvSpPr>
        <p:spPr bwMode="gray">
          <a:xfrm>
            <a:off x="9323388" y="6108993"/>
            <a:ext cx="2389236" cy="28803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</a:pPr>
            <a:r>
              <a:rPr lang="en-US" sz="1400" dirty="0"/>
              <a:t>Korean</a:t>
            </a:r>
          </a:p>
        </p:txBody>
      </p:sp>
    </p:spTree>
    <p:extLst>
      <p:ext uri="{BB962C8B-B14F-4D97-AF65-F5344CB8AC3E}">
        <p14:creationId xmlns:p14="http://schemas.microsoft.com/office/powerpoint/2010/main" val="303778441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AEAD8AF-BA99-4929-9031-7F371AE46849}"/>
              </a:ext>
            </a:extLst>
          </p:cNvPr>
          <p:cNvSpPr/>
          <p:nvPr/>
        </p:nvSpPr>
        <p:spPr>
          <a:xfrm>
            <a:off x="0" y="1316765"/>
            <a:ext cx="12192000" cy="467075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400"/>
              </a:spcBef>
              <a:spcAft>
                <a:spcPts val="400"/>
              </a:spcAft>
            </a:pPr>
            <a:endParaRPr lang="en-US" sz="1867" b="1" dirty="0" err="1">
              <a:solidFill>
                <a:schemeClr val="tx1"/>
              </a:solidFill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A3DE85E-49D0-4E03-B202-64D4525E7EF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91641" y="1480312"/>
            <a:ext cx="10529664" cy="539651"/>
          </a:xfrm>
        </p:spPr>
        <p:txBody>
          <a:bodyPr anchor="ctr" anchorCtr="0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Стремитесь к новым знаниям</a:t>
            </a:r>
            <a:endParaRPr lang="de-CH" sz="2000" dirty="0">
              <a:effectLst/>
              <a:latin typeface="+mj-lt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0395CCE-7576-499D-8DD9-DD2913A45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Oerlikon: </a:t>
            </a:r>
            <a:r>
              <a:rPr lang="en-US" b="1" dirty="0" err="1">
                <a:solidFill>
                  <a:srgbClr val="313434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путь</a:t>
            </a:r>
            <a:r>
              <a:rPr lang="en-US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к </a:t>
            </a:r>
            <a:r>
              <a:rPr lang="en-US" b="1" dirty="0" err="1">
                <a:solidFill>
                  <a:srgbClr val="313434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успеху</a:t>
            </a:r>
            <a:endParaRPr lang="de-CH" dirty="0"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grpSp>
        <p:nvGrpSpPr>
          <p:cNvPr id="12" name="Gruppieren 24">
            <a:extLst>
              <a:ext uri="{FF2B5EF4-FFF2-40B4-BE49-F238E27FC236}">
                <a16:creationId xmlns:a16="http://schemas.microsoft.com/office/drawing/2014/main" id="{3FFA7948-74F0-4A21-B3A2-0AF59AD6A430}"/>
              </a:ext>
            </a:extLst>
          </p:cNvPr>
          <p:cNvGrpSpPr>
            <a:grpSpLocks/>
          </p:cNvGrpSpPr>
          <p:nvPr/>
        </p:nvGrpSpPr>
        <p:grpSpPr>
          <a:xfrm>
            <a:off x="479376" y="1480312"/>
            <a:ext cx="542296" cy="542296"/>
            <a:chOff x="9325227" y="1375673"/>
            <a:chExt cx="216000" cy="216000"/>
          </a:xfrm>
        </p:grpSpPr>
        <p:sp>
          <p:nvSpPr>
            <p:cNvPr id="13" name="Rectangle 20">
              <a:extLst>
                <a:ext uri="{FF2B5EF4-FFF2-40B4-BE49-F238E27FC236}">
                  <a16:creationId xmlns:a16="http://schemas.microsoft.com/office/drawing/2014/main" id="{06CDE221-3E69-4A04-ACBF-B361338F6E4D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14" name="Group 21">
              <a:extLst>
                <a:ext uri="{FF2B5EF4-FFF2-40B4-BE49-F238E27FC236}">
                  <a16:creationId xmlns:a16="http://schemas.microsoft.com/office/drawing/2014/main" id="{69B89925-CD51-4065-8AB3-5678914F4315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15" name="Arrow: Chevron 22">
                <a:extLst>
                  <a:ext uri="{FF2B5EF4-FFF2-40B4-BE49-F238E27FC236}">
                    <a16:creationId xmlns:a16="http://schemas.microsoft.com/office/drawing/2014/main" id="{50A71FBB-9065-4455-9357-94970B41FB1E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Arrow: Chevron 23">
                <a:extLst>
                  <a:ext uri="{FF2B5EF4-FFF2-40B4-BE49-F238E27FC236}">
                    <a16:creationId xmlns:a16="http://schemas.microsoft.com/office/drawing/2014/main" id="{AB5C1DDE-9F2F-446C-919D-066FD44C4F82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7" name="Gruppieren 24">
            <a:extLst>
              <a:ext uri="{FF2B5EF4-FFF2-40B4-BE49-F238E27FC236}">
                <a16:creationId xmlns:a16="http://schemas.microsoft.com/office/drawing/2014/main" id="{B8103264-4825-4495-81A8-72CA5E1668B4}"/>
              </a:ext>
            </a:extLst>
          </p:cNvPr>
          <p:cNvGrpSpPr>
            <a:grpSpLocks/>
          </p:cNvGrpSpPr>
          <p:nvPr/>
        </p:nvGrpSpPr>
        <p:grpSpPr>
          <a:xfrm>
            <a:off x="479376" y="5286971"/>
            <a:ext cx="542296" cy="542296"/>
            <a:chOff x="9325227" y="1375673"/>
            <a:chExt cx="216000" cy="216000"/>
          </a:xfrm>
        </p:grpSpPr>
        <p:sp>
          <p:nvSpPr>
            <p:cNvPr id="18" name="Rectangle 20">
              <a:extLst>
                <a:ext uri="{FF2B5EF4-FFF2-40B4-BE49-F238E27FC236}">
                  <a16:creationId xmlns:a16="http://schemas.microsoft.com/office/drawing/2014/main" id="{AD7E72E9-DC54-40AA-AD4F-FEEC0225CE94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19" name="Group 21">
              <a:extLst>
                <a:ext uri="{FF2B5EF4-FFF2-40B4-BE49-F238E27FC236}">
                  <a16:creationId xmlns:a16="http://schemas.microsoft.com/office/drawing/2014/main" id="{473E7941-BFB7-46BA-AC66-182544E190CE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20" name="Arrow: Chevron 22">
                <a:extLst>
                  <a:ext uri="{FF2B5EF4-FFF2-40B4-BE49-F238E27FC236}">
                    <a16:creationId xmlns:a16="http://schemas.microsoft.com/office/drawing/2014/main" id="{B780FAC4-C2B8-4B10-8A59-42A08F31F08E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Arrow: Chevron 23">
                <a:extLst>
                  <a:ext uri="{FF2B5EF4-FFF2-40B4-BE49-F238E27FC236}">
                    <a16:creationId xmlns:a16="http://schemas.microsoft.com/office/drawing/2014/main" id="{5BDF8DA3-97D4-4FBE-9665-91C67AC4BF04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2" name="Gruppieren 24">
            <a:extLst>
              <a:ext uri="{FF2B5EF4-FFF2-40B4-BE49-F238E27FC236}">
                <a16:creationId xmlns:a16="http://schemas.microsoft.com/office/drawing/2014/main" id="{5BCB9B84-58C4-4746-8D47-5CDAFABE786D}"/>
              </a:ext>
            </a:extLst>
          </p:cNvPr>
          <p:cNvGrpSpPr>
            <a:grpSpLocks/>
          </p:cNvGrpSpPr>
          <p:nvPr/>
        </p:nvGrpSpPr>
        <p:grpSpPr>
          <a:xfrm>
            <a:off x="479376" y="2229588"/>
            <a:ext cx="542296" cy="542296"/>
            <a:chOff x="9325227" y="1375673"/>
            <a:chExt cx="216000" cy="216000"/>
          </a:xfrm>
        </p:grpSpPr>
        <p:sp>
          <p:nvSpPr>
            <p:cNvPr id="23" name="Rectangle 20">
              <a:extLst>
                <a:ext uri="{FF2B5EF4-FFF2-40B4-BE49-F238E27FC236}">
                  <a16:creationId xmlns:a16="http://schemas.microsoft.com/office/drawing/2014/main" id="{5EE4219D-AEDF-4317-A4BE-1371583CF6F7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24" name="Group 21">
              <a:extLst>
                <a:ext uri="{FF2B5EF4-FFF2-40B4-BE49-F238E27FC236}">
                  <a16:creationId xmlns:a16="http://schemas.microsoft.com/office/drawing/2014/main" id="{FFAE4B45-B5FC-48E5-BDD3-BD3D641BC61D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25" name="Arrow: Chevron 22">
                <a:extLst>
                  <a:ext uri="{FF2B5EF4-FFF2-40B4-BE49-F238E27FC236}">
                    <a16:creationId xmlns:a16="http://schemas.microsoft.com/office/drawing/2014/main" id="{063FC010-8190-4DBB-9DF1-8B5299E7A2DC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Arrow: Chevron 23">
                <a:extLst>
                  <a:ext uri="{FF2B5EF4-FFF2-40B4-BE49-F238E27FC236}">
                    <a16:creationId xmlns:a16="http://schemas.microsoft.com/office/drawing/2014/main" id="{F574BC38-8191-4935-A492-9580F11109C0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7" name="Gruppieren 24">
            <a:extLst>
              <a:ext uri="{FF2B5EF4-FFF2-40B4-BE49-F238E27FC236}">
                <a16:creationId xmlns:a16="http://schemas.microsoft.com/office/drawing/2014/main" id="{B155A6D5-C6DF-4250-B871-0B60E5E8488B}"/>
              </a:ext>
            </a:extLst>
          </p:cNvPr>
          <p:cNvGrpSpPr>
            <a:grpSpLocks/>
          </p:cNvGrpSpPr>
          <p:nvPr/>
        </p:nvGrpSpPr>
        <p:grpSpPr>
          <a:xfrm>
            <a:off x="478367" y="2982715"/>
            <a:ext cx="542296" cy="542296"/>
            <a:chOff x="9325227" y="1375673"/>
            <a:chExt cx="216000" cy="216000"/>
          </a:xfrm>
        </p:grpSpPr>
        <p:sp>
          <p:nvSpPr>
            <p:cNvPr id="28" name="Rectangle 20">
              <a:extLst>
                <a:ext uri="{FF2B5EF4-FFF2-40B4-BE49-F238E27FC236}">
                  <a16:creationId xmlns:a16="http://schemas.microsoft.com/office/drawing/2014/main" id="{099EF4B9-8054-4C03-B57B-05991E065A73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29" name="Group 21">
              <a:extLst>
                <a:ext uri="{FF2B5EF4-FFF2-40B4-BE49-F238E27FC236}">
                  <a16:creationId xmlns:a16="http://schemas.microsoft.com/office/drawing/2014/main" id="{0B389EC4-BBAF-4EF9-8A44-6F1D6A63DE16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30" name="Arrow: Chevron 22">
                <a:extLst>
                  <a:ext uri="{FF2B5EF4-FFF2-40B4-BE49-F238E27FC236}">
                    <a16:creationId xmlns:a16="http://schemas.microsoft.com/office/drawing/2014/main" id="{A82CA368-8A3D-4A0D-8A3C-E4E7A8126C19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Arrow: Chevron 23">
                <a:extLst>
                  <a:ext uri="{FF2B5EF4-FFF2-40B4-BE49-F238E27FC236}">
                    <a16:creationId xmlns:a16="http://schemas.microsoft.com/office/drawing/2014/main" id="{30767072-D28C-459F-8FFC-47657452853B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2" name="Gruppieren 24">
            <a:extLst>
              <a:ext uri="{FF2B5EF4-FFF2-40B4-BE49-F238E27FC236}">
                <a16:creationId xmlns:a16="http://schemas.microsoft.com/office/drawing/2014/main" id="{822557C6-1821-4C98-8CE7-C6B55C6E0D31}"/>
              </a:ext>
            </a:extLst>
          </p:cNvPr>
          <p:cNvGrpSpPr>
            <a:grpSpLocks/>
          </p:cNvGrpSpPr>
          <p:nvPr/>
        </p:nvGrpSpPr>
        <p:grpSpPr>
          <a:xfrm>
            <a:off x="470695" y="3750800"/>
            <a:ext cx="542296" cy="542296"/>
            <a:chOff x="9325227" y="1375673"/>
            <a:chExt cx="216000" cy="216000"/>
          </a:xfrm>
        </p:grpSpPr>
        <p:sp>
          <p:nvSpPr>
            <p:cNvPr id="33" name="Rectangle 20">
              <a:extLst>
                <a:ext uri="{FF2B5EF4-FFF2-40B4-BE49-F238E27FC236}">
                  <a16:creationId xmlns:a16="http://schemas.microsoft.com/office/drawing/2014/main" id="{65966D4E-B149-414F-A8FF-0D4ABC4FF5E1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34" name="Group 21">
              <a:extLst>
                <a:ext uri="{FF2B5EF4-FFF2-40B4-BE49-F238E27FC236}">
                  <a16:creationId xmlns:a16="http://schemas.microsoft.com/office/drawing/2014/main" id="{43D39EBB-6E9E-4010-B87E-B8724D2923AC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35" name="Arrow: Chevron 22">
                <a:extLst>
                  <a:ext uri="{FF2B5EF4-FFF2-40B4-BE49-F238E27FC236}">
                    <a16:creationId xmlns:a16="http://schemas.microsoft.com/office/drawing/2014/main" id="{41D6CBE1-7335-4646-A1C0-EC66E526C73E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Arrow: Chevron 23">
                <a:extLst>
                  <a:ext uri="{FF2B5EF4-FFF2-40B4-BE49-F238E27FC236}">
                    <a16:creationId xmlns:a16="http://schemas.microsoft.com/office/drawing/2014/main" id="{234370BD-6F47-4EA5-BE8D-0055CBDC5C72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7" name="Gruppieren 24">
            <a:extLst>
              <a:ext uri="{FF2B5EF4-FFF2-40B4-BE49-F238E27FC236}">
                <a16:creationId xmlns:a16="http://schemas.microsoft.com/office/drawing/2014/main" id="{898A187A-3BF9-4BF2-9C19-66228E80F404}"/>
              </a:ext>
            </a:extLst>
          </p:cNvPr>
          <p:cNvGrpSpPr>
            <a:grpSpLocks/>
          </p:cNvGrpSpPr>
          <p:nvPr/>
        </p:nvGrpSpPr>
        <p:grpSpPr>
          <a:xfrm>
            <a:off x="470695" y="4518885"/>
            <a:ext cx="542296" cy="542296"/>
            <a:chOff x="9325227" y="1375673"/>
            <a:chExt cx="216000" cy="216000"/>
          </a:xfrm>
        </p:grpSpPr>
        <p:sp>
          <p:nvSpPr>
            <p:cNvPr id="38" name="Rectangle 20">
              <a:extLst>
                <a:ext uri="{FF2B5EF4-FFF2-40B4-BE49-F238E27FC236}">
                  <a16:creationId xmlns:a16="http://schemas.microsoft.com/office/drawing/2014/main" id="{D2D137C9-E499-416B-AC3D-742B1910DE3F}"/>
                </a:ext>
              </a:extLst>
            </p:cNvPr>
            <p:cNvSpPr/>
            <p:nvPr/>
          </p:nvSpPr>
          <p:spPr bwMode="gray">
            <a:xfrm>
              <a:off x="9325227" y="1375673"/>
              <a:ext cx="216000" cy="216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endParaRPr lang="en-GB" sz="1867" b="1" err="1">
                <a:solidFill>
                  <a:schemeClr val="tx1"/>
                </a:solidFill>
              </a:endParaRPr>
            </a:p>
          </p:txBody>
        </p:sp>
        <p:grpSp>
          <p:nvGrpSpPr>
            <p:cNvPr id="39" name="Group 21">
              <a:extLst>
                <a:ext uri="{FF2B5EF4-FFF2-40B4-BE49-F238E27FC236}">
                  <a16:creationId xmlns:a16="http://schemas.microsoft.com/office/drawing/2014/main" id="{490B13B7-2D51-4767-A4EF-F4D7E53408B3}"/>
                </a:ext>
              </a:extLst>
            </p:cNvPr>
            <p:cNvGrpSpPr/>
            <p:nvPr/>
          </p:nvGrpSpPr>
          <p:grpSpPr bwMode="gray">
            <a:xfrm>
              <a:off x="9362070" y="1427700"/>
              <a:ext cx="142314" cy="111945"/>
              <a:chOff x="3914610" y="2859088"/>
              <a:chExt cx="549369" cy="432135"/>
            </a:xfrm>
            <a:solidFill>
              <a:schemeClr val="bg1"/>
            </a:solidFill>
          </p:grpSpPr>
          <p:sp>
            <p:nvSpPr>
              <p:cNvPr id="40" name="Arrow: Chevron 22">
                <a:extLst>
                  <a:ext uri="{FF2B5EF4-FFF2-40B4-BE49-F238E27FC236}">
                    <a16:creationId xmlns:a16="http://schemas.microsoft.com/office/drawing/2014/main" id="{822757F0-B385-4CB4-AF4A-67892AD280D2}"/>
                  </a:ext>
                </a:extLst>
              </p:cNvPr>
              <p:cNvSpPr/>
              <p:nvPr/>
            </p:nvSpPr>
            <p:spPr bwMode="gray">
              <a:xfrm>
                <a:off x="4175947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Arrow: Chevron 23">
                <a:extLst>
                  <a:ext uri="{FF2B5EF4-FFF2-40B4-BE49-F238E27FC236}">
                    <a16:creationId xmlns:a16="http://schemas.microsoft.com/office/drawing/2014/main" id="{B1D48B40-A8F0-42FA-9A8C-1C7CD9D65B97}"/>
                  </a:ext>
                </a:extLst>
              </p:cNvPr>
              <p:cNvSpPr/>
              <p:nvPr/>
            </p:nvSpPr>
            <p:spPr bwMode="gray">
              <a:xfrm>
                <a:off x="3914610" y="2859088"/>
                <a:ext cx="288032" cy="43213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endParaRPr lang="en-GB" sz="1867" b="1" err="1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42" name="Text Placeholder 1">
            <a:extLst>
              <a:ext uri="{FF2B5EF4-FFF2-40B4-BE49-F238E27FC236}">
                <a16:creationId xmlns:a16="http://schemas.microsoft.com/office/drawing/2014/main" id="{4542D3A3-712A-4B2E-9A80-8E832AC4129A}"/>
              </a:ext>
            </a:extLst>
          </p:cNvPr>
          <p:cNvSpPr txBox="1">
            <a:spLocks/>
          </p:cNvSpPr>
          <p:nvPr/>
        </p:nvSpPr>
        <p:spPr bwMode="gray">
          <a:xfrm>
            <a:off x="1191641" y="2229588"/>
            <a:ext cx="10529664" cy="53965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1338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SzPct val="80000"/>
              <a:buFont typeface="+mj-lt"/>
              <a:buAutoNum type="arabicPeriod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ru-RU" sz="20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Действуйте как ЕДИНАЯ команда, создавая ценность для клиента</a:t>
            </a:r>
            <a:endParaRPr lang="de-CH" sz="20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43" name="Text Placeholder 1">
            <a:extLst>
              <a:ext uri="{FF2B5EF4-FFF2-40B4-BE49-F238E27FC236}">
                <a16:creationId xmlns:a16="http://schemas.microsoft.com/office/drawing/2014/main" id="{9CC16C11-6BC1-4ACA-BAF4-6FDAA24D182B}"/>
              </a:ext>
            </a:extLst>
          </p:cNvPr>
          <p:cNvSpPr txBox="1">
            <a:spLocks/>
          </p:cNvSpPr>
          <p:nvPr/>
        </p:nvSpPr>
        <p:spPr bwMode="gray">
          <a:xfrm>
            <a:off x="1191641" y="2982715"/>
            <a:ext cx="10529664" cy="53965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1338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SzPct val="80000"/>
              <a:buFont typeface="+mj-lt"/>
              <a:buAutoNum type="arabicPeriod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ru-RU" sz="20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Выполняйте свои задачи, развивайтесь и </a:t>
            </a:r>
            <a:r>
              <a:rPr lang="de-CH" sz="20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c</a:t>
            </a:r>
            <a:r>
              <a:rPr lang="ru-RU" sz="2000" b="1" dirty="0" err="1">
                <a:solidFill>
                  <a:srgbClr val="313434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облюдайте</a:t>
            </a:r>
            <a:r>
              <a:rPr lang="ru-RU" sz="20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сроки</a:t>
            </a:r>
            <a:endParaRPr lang="de-CH" sz="20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44" name="Text Placeholder 1">
            <a:extLst>
              <a:ext uri="{FF2B5EF4-FFF2-40B4-BE49-F238E27FC236}">
                <a16:creationId xmlns:a16="http://schemas.microsoft.com/office/drawing/2014/main" id="{935965EE-CD5E-406C-BEB0-21350F4E7089}"/>
              </a:ext>
            </a:extLst>
          </p:cNvPr>
          <p:cNvSpPr txBox="1">
            <a:spLocks/>
          </p:cNvSpPr>
          <p:nvPr/>
        </p:nvSpPr>
        <p:spPr bwMode="gray">
          <a:xfrm>
            <a:off x="1191641" y="3750800"/>
            <a:ext cx="10529664" cy="53965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1338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SzPct val="80000"/>
              <a:buFont typeface="+mj-lt"/>
              <a:buAutoNum type="arabicPeriod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ru-RU" sz="20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Принимайте решения быстро и осознанно, придерживайтесь принятых решений</a:t>
            </a:r>
            <a:endParaRPr lang="de-CH" sz="20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45" name="Text Placeholder 1">
            <a:extLst>
              <a:ext uri="{FF2B5EF4-FFF2-40B4-BE49-F238E27FC236}">
                <a16:creationId xmlns:a16="http://schemas.microsoft.com/office/drawing/2014/main" id="{CD40FE86-7A3A-4FF6-8FB3-1C33091EC2CF}"/>
              </a:ext>
            </a:extLst>
          </p:cNvPr>
          <p:cNvSpPr txBox="1">
            <a:spLocks/>
          </p:cNvSpPr>
          <p:nvPr/>
        </p:nvSpPr>
        <p:spPr bwMode="gray">
          <a:xfrm>
            <a:off x="1191641" y="4524819"/>
            <a:ext cx="10529664" cy="53965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1338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SzPct val="80000"/>
              <a:buFont typeface="+mj-lt"/>
              <a:buAutoNum type="arabicPeriod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ru-RU" sz="20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Проявляйте лояльность к решениям компании</a:t>
            </a:r>
            <a:endParaRPr lang="de-CH" sz="20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46" name="Text Placeholder 1">
            <a:extLst>
              <a:ext uri="{FF2B5EF4-FFF2-40B4-BE49-F238E27FC236}">
                <a16:creationId xmlns:a16="http://schemas.microsoft.com/office/drawing/2014/main" id="{00907186-C57E-4C72-9B94-5C4B732B309B}"/>
              </a:ext>
            </a:extLst>
          </p:cNvPr>
          <p:cNvSpPr txBox="1">
            <a:spLocks/>
          </p:cNvSpPr>
          <p:nvPr/>
        </p:nvSpPr>
        <p:spPr bwMode="gray">
          <a:xfrm>
            <a:off x="1191641" y="5286971"/>
            <a:ext cx="10529664" cy="53965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1338" indent="-18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  <a:buSzPct val="80000"/>
              <a:buFont typeface="+mj-lt"/>
              <a:buAutoNum type="arabicPeriod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4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ru-RU" sz="2000" b="1" dirty="0">
                <a:solidFill>
                  <a:srgbClr val="313434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Во всем стремитесь к успеху </a:t>
            </a:r>
            <a:endParaRPr lang="de-CH" sz="20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906067-E3E7-4C0A-B797-369B14FF152B}"/>
              </a:ext>
            </a:extLst>
          </p:cNvPr>
          <p:cNvSpPr txBox="1"/>
          <p:nvPr/>
        </p:nvSpPr>
        <p:spPr bwMode="gray">
          <a:xfrm>
            <a:off x="9323388" y="6108993"/>
            <a:ext cx="2389236" cy="28803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</a:pPr>
            <a:r>
              <a:rPr lang="en-US" sz="1400" dirty="0"/>
              <a:t>Russian</a:t>
            </a:r>
          </a:p>
        </p:txBody>
      </p:sp>
    </p:spTree>
    <p:extLst>
      <p:ext uri="{BB962C8B-B14F-4D97-AF65-F5344CB8AC3E}">
        <p14:creationId xmlns:p14="http://schemas.microsoft.com/office/powerpoint/2010/main" val="740778700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7e647572839fdf889ac64365fe2f5f304d29a4"/>
  <p:tag name="FINNOVA_CATEGORY" val="None"/>
</p:tagLst>
</file>

<file path=ppt/theme/theme1.xml><?xml version="1.0" encoding="utf-8"?>
<a:theme xmlns:a="http://schemas.openxmlformats.org/drawingml/2006/main" name="Template_Oerlikon_2020">
  <a:themeElements>
    <a:clrScheme name="oerlikon">
      <a:dk1>
        <a:srgbClr val="323434"/>
      </a:dk1>
      <a:lt1>
        <a:sysClr val="window" lastClr="FFFFFF"/>
      </a:lt1>
      <a:dk2>
        <a:srgbClr val="E6E6E6"/>
      </a:dk2>
      <a:lt2>
        <a:srgbClr val="EB0000"/>
      </a:lt2>
      <a:accent1>
        <a:srgbClr val="C5C4C5"/>
      </a:accent1>
      <a:accent2>
        <a:srgbClr val="BCBDBC"/>
      </a:accent2>
      <a:accent3>
        <a:srgbClr val="9BB1BA"/>
      </a:accent3>
      <a:accent4>
        <a:srgbClr val="707F85"/>
      </a:accent4>
      <a:accent5>
        <a:srgbClr val="669999"/>
      </a:accent5>
      <a:accent6>
        <a:srgbClr val="336666"/>
      </a:accent6>
      <a:hlink>
        <a:srgbClr val="707F85"/>
      </a:hlink>
      <a:folHlink>
        <a:srgbClr val="707F85"/>
      </a:folHlink>
    </a:clrScheme>
    <a:fontScheme name="oerlik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tx2"/>
        </a:solidFill>
        <a:ln>
          <a:noFill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ctr">
          <a:spcBef>
            <a:spcPts val="300"/>
          </a:spcBef>
          <a:spcAft>
            <a:spcPts val="300"/>
          </a:spcAft>
          <a:defRPr sz="1400" b="1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gray"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square" lIns="0" tIns="0" rIns="0" bIns="0" rtlCol="0">
        <a:noAutofit/>
      </a:bodyPr>
      <a:lstStyle>
        <a:defPPr marL="180975" indent="-180975" algn="l">
          <a:spcBef>
            <a:spcPts val="300"/>
          </a:spcBef>
          <a:spcAft>
            <a:spcPts val="300"/>
          </a:spcAft>
          <a:buClr>
            <a:schemeClr val="bg2"/>
          </a:buClr>
          <a:buFont typeface="Wingdings" pitchFamily="2" charset="2"/>
          <a:buChar char="§"/>
          <a:defRPr sz="1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16-9_Template_Oerlikon_Group_2020_04_EXP.potx" id="{430BA16A-B6EF-49C1-9C6F-A95ACD035D60}" vid="{DDA92133-161F-4EFD-99CD-F391DFED4CAC}"/>
    </a:ext>
  </a:extLst>
</a:theme>
</file>

<file path=ppt/theme/theme2.xml><?xml version="1.0" encoding="utf-8"?>
<a:theme xmlns:a="http://schemas.openxmlformats.org/drawingml/2006/main" name="Office Theme">
  <a:themeElements>
    <a:clrScheme name="oerlikon">
      <a:dk1>
        <a:sysClr val="windowText" lastClr="000000"/>
      </a:dk1>
      <a:lt1>
        <a:sysClr val="window" lastClr="FFFFFF"/>
      </a:lt1>
      <a:dk2>
        <a:srgbClr val="E6E6E6"/>
      </a:dk2>
      <a:lt2>
        <a:srgbClr val="EB0000"/>
      </a:lt2>
      <a:accent1>
        <a:srgbClr val="C5C4C5"/>
      </a:accent1>
      <a:accent2>
        <a:srgbClr val="BCBDBC"/>
      </a:accent2>
      <a:accent3>
        <a:srgbClr val="9BB1BA"/>
      </a:accent3>
      <a:accent4>
        <a:srgbClr val="707F85"/>
      </a:accent4>
      <a:accent5>
        <a:srgbClr val="669999"/>
      </a:accent5>
      <a:accent6>
        <a:srgbClr val="336666"/>
      </a:accent6>
      <a:hlink>
        <a:srgbClr val="707F85"/>
      </a:hlink>
      <a:folHlink>
        <a:srgbClr val="707F85"/>
      </a:folHlink>
    </a:clrScheme>
    <a:fontScheme name="oerlik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tx2"/>
        </a:solidFill>
        <a:ln>
          <a:noFill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ctr">
          <a:spcBef>
            <a:spcPts val="300"/>
          </a:spcBef>
          <a:spcAft>
            <a:spcPts val="300"/>
          </a:spcAft>
          <a:defRPr sz="1200" b="1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gray"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square" lIns="0" tIns="0" rIns="0" bIns="0" rtlCol="0">
        <a:noAutofit/>
      </a:bodyPr>
      <a:lstStyle>
        <a:defPPr marL="180975" indent="-180975" algn="l">
          <a:spcBef>
            <a:spcPts val="300"/>
          </a:spcBef>
          <a:buClr>
            <a:schemeClr val="bg2"/>
          </a:buClr>
          <a:buFont typeface="Wingdings" pitchFamily="2" charset="2"/>
          <a:buChar char="§"/>
          <a:defRPr sz="1200" dirty="0" err="1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erlikon">
      <a:dk1>
        <a:sysClr val="windowText" lastClr="000000"/>
      </a:dk1>
      <a:lt1>
        <a:sysClr val="window" lastClr="FFFFFF"/>
      </a:lt1>
      <a:dk2>
        <a:srgbClr val="E6E6E6"/>
      </a:dk2>
      <a:lt2>
        <a:srgbClr val="EB0000"/>
      </a:lt2>
      <a:accent1>
        <a:srgbClr val="C5C4C5"/>
      </a:accent1>
      <a:accent2>
        <a:srgbClr val="BCBDBC"/>
      </a:accent2>
      <a:accent3>
        <a:srgbClr val="9BB1BA"/>
      </a:accent3>
      <a:accent4>
        <a:srgbClr val="707F85"/>
      </a:accent4>
      <a:accent5>
        <a:srgbClr val="669999"/>
      </a:accent5>
      <a:accent6>
        <a:srgbClr val="336666"/>
      </a:accent6>
      <a:hlink>
        <a:srgbClr val="707F85"/>
      </a:hlink>
      <a:folHlink>
        <a:srgbClr val="707F85"/>
      </a:folHlink>
    </a:clrScheme>
    <a:fontScheme name="oerlik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tx2"/>
        </a:solidFill>
        <a:ln>
          <a:noFill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ctr">
          <a:spcBef>
            <a:spcPts val="300"/>
          </a:spcBef>
          <a:spcAft>
            <a:spcPts val="300"/>
          </a:spcAft>
          <a:defRPr sz="1200" b="1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gray"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square" lIns="0" tIns="0" rIns="0" bIns="0" rtlCol="0">
        <a:noAutofit/>
      </a:bodyPr>
      <a:lstStyle>
        <a:defPPr marL="180975" indent="-180975" algn="l">
          <a:spcBef>
            <a:spcPts val="300"/>
          </a:spcBef>
          <a:buClr>
            <a:schemeClr val="bg2"/>
          </a:buClr>
          <a:buFont typeface="Wingdings" pitchFamily="2" charset="2"/>
          <a:buChar char="§"/>
          <a:defRPr sz="1200" dirty="0" err="1" smtClean="0"/>
        </a:defPPr>
      </a:lst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7E8B2FE98B4F4F939819A71FAE53F3" ma:contentTypeVersion="13" ma:contentTypeDescription="Create a new document." ma:contentTypeScope="" ma:versionID="dccfa020eb28414afcf8c68e4a39cf07">
  <xsd:schema xmlns:xsd="http://www.w3.org/2001/XMLSchema" xmlns:xs="http://www.w3.org/2001/XMLSchema" xmlns:p="http://schemas.microsoft.com/office/2006/metadata/properties" xmlns:ns2="cb369a48-cb49-4758-b25d-4d8c0f7212e3" xmlns:ns3="0b9e2ee2-4b25-4eb0-b83c-d08f13865d45" targetNamespace="http://schemas.microsoft.com/office/2006/metadata/properties" ma:root="true" ma:fieldsID="602893e9a3a4baf6b433441176ba2fa2" ns2:_="" ns3:_="">
    <xsd:import namespace="cb369a48-cb49-4758-b25d-4d8c0f7212e3"/>
    <xsd:import namespace="0b9e2ee2-4b25-4eb0-b83c-d08f13865d4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369a48-cb49-4758-b25d-4d8c0f7212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9e2ee2-4b25-4eb0-b83c-d08f13865d45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D08BB9C-728F-482C-B3DE-38829F554E2A}"/>
</file>

<file path=customXml/itemProps2.xml><?xml version="1.0" encoding="utf-8"?>
<ds:datastoreItem xmlns:ds="http://schemas.openxmlformats.org/officeDocument/2006/customXml" ds:itemID="{3B7A5D02-E371-4943-9A48-8662DA654457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5A604B7-7455-4112-AD32-B48A4042A58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441</Words>
  <Application>Microsoft Office PowerPoint</Application>
  <PresentationFormat>Widescreen</PresentationFormat>
  <Paragraphs>72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Batang</vt:lpstr>
      <vt:lpstr>DengXian</vt:lpstr>
      <vt:lpstr>Arial</vt:lpstr>
      <vt:lpstr>Wingdings</vt:lpstr>
      <vt:lpstr>Template_Oerlikon_2020</vt:lpstr>
      <vt:lpstr>Oerlikon Success Model Aligning and strengthening our Culture</vt:lpstr>
      <vt:lpstr>Oerlikon Erfolgsaussagen Unsere Kultur angleichen und stärken</vt:lpstr>
      <vt:lpstr>Le modèle du succès d’Oerlikon</vt:lpstr>
      <vt:lpstr>Il modello di successo di Oerlikon</vt:lpstr>
      <vt:lpstr>欧瑞康成功模式</vt:lpstr>
      <vt:lpstr>エリコンサクセスモデル</vt:lpstr>
      <vt:lpstr>Oerlikon 성공 모델 </vt:lpstr>
      <vt:lpstr>Oerlikon: путь к успеху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Oerlikon Success Model</dc:title>
  <dc:creator>Woelfing, Tobias (Oerlikon PF)</dc:creator>
  <cp:lastModifiedBy>Woelfing, Tobias (Oerlikon PF)</cp:lastModifiedBy>
  <cp:revision>12</cp:revision>
  <cp:lastPrinted>2021-08-19T09:36:53Z</cp:lastPrinted>
  <dcterms:created xsi:type="dcterms:W3CDTF">2021-04-13T15:27:17Z</dcterms:created>
  <dcterms:modified xsi:type="dcterms:W3CDTF">2021-08-23T14:41:38Z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0x010100787E8B2FE98B4F4F939819A71FAE53F3</vt:lpwstr>
  </property>
</Properties>
</file>